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1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303" r:id="rId3"/>
    <p:sldId id="304" r:id="rId4"/>
    <p:sldId id="307" r:id="rId5"/>
    <p:sldId id="306" r:id="rId6"/>
    <p:sldId id="305" r:id="rId7"/>
    <p:sldId id="308" r:id="rId8"/>
    <p:sldId id="272" r:id="rId9"/>
    <p:sldId id="273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79" r:id="rId18"/>
    <p:sldId id="378" r:id="rId19"/>
    <p:sldId id="316" r:id="rId20"/>
    <p:sldId id="317" r:id="rId21"/>
    <p:sldId id="336" r:id="rId22"/>
    <p:sldId id="363" r:id="rId23"/>
    <p:sldId id="359" r:id="rId24"/>
    <p:sldId id="263" r:id="rId25"/>
    <p:sldId id="268" r:id="rId26"/>
    <p:sldId id="365" r:id="rId27"/>
    <p:sldId id="360" r:id="rId28"/>
    <p:sldId id="260" r:id="rId29"/>
    <p:sldId id="366" r:id="rId30"/>
    <p:sldId id="262" r:id="rId31"/>
    <p:sldId id="367" r:id="rId32"/>
    <p:sldId id="335" r:id="rId33"/>
    <p:sldId id="300" r:id="rId34"/>
    <p:sldId id="301" r:id="rId35"/>
    <p:sldId id="368" r:id="rId36"/>
    <p:sldId id="340" r:id="rId37"/>
    <p:sldId id="341" r:id="rId38"/>
    <p:sldId id="342" r:id="rId39"/>
    <p:sldId id="343" r:id="rId40"/>
    <p:sldId id="355" r:id="rId41"/>
    <p:sldId id="356" r:id="rId42"/>
    <p:sldId id="357" r:id="rId43"/>
    <p:sldId id="323" r:id="rId44"/>
    <p:sldId id="369" r:id="rId45"/>
    <p:sldId id="370" r:id="rId46"/>
    <p:sldId id="371" r:id="rId47"/>
    <p:sldId id="361" r:id="rId48"/>
    <p:sldId id="339" r:id="rId49"/>
    <p:sldId id="372" r:id="rId50"/>
    <p:sldId id="364" r:id="rId51"/>
    <p:sldId id="362" r:id="rId52"/>
    <p:sldId id="338" r:id="rId53"/>
    <p:sldId id="337" r:id="rId54"/>
    <p:sldId id="373" r:id="rId55"/>
    <p:sldId id="374" r:id="rId56"/>
    <p:sldId id="375" r:id="rId57"/>
    <p:sldId id="376" r:id="rId58"/>
    <p:sldId id="377" r:id="rId59"/>
    <p:sldId id="302" r:id="rId60"/>
    <p:sldId id="276" r:id="rId61"/>
    <p:sldId id="286" r:id="rId62"/>
    <p:sldId id="282" r:id="rId63"/>
    <p:sldId id="283" r:id="rId64"/>
    <p:sldId id="28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ian" initials="F" lastIdx="1" clrIdx="0">
    <p:extLst>
      <p:ext uri="{19B8F6BF-5375-455C-9EA6-DF929625EA0E}">
        <p15:presenceInfo xmlns:p15="http://schemas.microsoft.com/office/powerpoint/2012/main" userId="Flor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0654F-9561-1D4F-B268-6D6888DF1933}" v="1022" dt="2019-11-26T19:23:51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7" autoAdjust="0"/>
    <p:restoredTop sz="94660"/>
  </p:normalViewPr>
  <p:slideViewPr>
    <p:cSldViewPr snapToGrid="0">
      <p:cViewPr>
        <p:scale>
          <a:sx n="170" d="100"/>
          <a:sy n="170" d="100"/>
        </p:scale>
        <p:origin x="-17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eger" userId="089caf2d-9c90-4e79-b76c-bb29309b972a" providerId="ADAL" clId="{ABB0654F-9561-1D4F-B268-6D6888DF1933}"/>
    <pc:docChg chg="undo custSel addSld delSld modSld sldOrd">
      <pc:chgData name="David Meger" userId="089caf2d-9c90-4e79-b76c-bb29309b972a" providerId="ADAL" clId="{ABB0654F-9561-1D4F-B268-6D6888DF1933}" dt="2019-11-26T19:25:00.552" v="4815" actId="20577"/>
      <pc:docMkLst>
        <pc:docMk/>
      </pc:docMkLst>
      <pc:sldChg chg="modSp">
        <pc:chgData name="David Meger" userId="089caf2d-9c90-4e79-b76c-bb29309b972a" providerId="ADAL" clId="{ABB0654F-9561-1D4F-B268-6D6888DF1933}" dt="2019-11-26T17:33:30.925" v="0" actId="1076"/>
        <pc:sldMkLst>
          <pc:docMk/>
          <pc:sldMk cId="286849834" sldId="257"/>
        </pc:sldMkLst>
        <pc:spChg chg="mod">
          <ac:chgData name="David Meger" userId="089caf2d-9c90-4e79-b76c-bb29309b972a" providerId="ADAL" clId="{ABB0654F-9561-1D4F-B268-6D6888DF1933}" dt="2019-11-26T17:33:30.925" v="0" actId="1076"/>
          <ac:spMkLst>
            <pc:docMk/>
            <pc:sldMk cId="286849834" sldId="257"/>
            <ac:spMk id="2" creationId="{00000000-0000-0000-0000-000000000000}"/>
          </ac:spMkLst>
        </pc:spChg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818979045" sldId="260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1104366062" sldId="262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2863892887" sldId="263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047108631" sldId="268"/>
        </pc:sldMkLst>
      </pc:sldChg>
      <pc:sldChg chg="del">
        <pc:chgData name="David Meger" userId="089caf2d-9c90-4e79-b76c-bb29309b972a" providerId="ADAL" clId="{ABB0654F-9561-1D4F-B268-6D6888DF1933}" dt="2019-11-26T18:14:00.291" v="2265" actId="2696"/>
        <pc:sldMkLst>
          <pc:docMk/>
          <pc:sldMk cId="3056046130" sldId="271"/>
        </pc:sldMkLst>
      </pc:sldChg>
      <pc:sldChg chg="modSp">
        <pc:chgData name="David Meger" userId="089caf2d-9c90-4e79-b76c-bb29309b972a" providerId="ADAL" clId="{ABB0654F-9561-1D4F-B268-6D6888DF1933}" dt="2019-11-26T18:13:08.577" v="2243" actId="20577"/>
        <pc:sldMkLst>
          <pc:docMk/>
          <pc:sldMk cId="1319516587" sldId="272"/>
        </pc:sldMkLst>
        <pc:spChg chg="mod">
          <ac:chgData name="David Meger" userId="089caf2d-9c90-4e79-b76c-bb29309b972a" providerId="ADAL" clId="{ABB0654F-9561-1D4F-B268-6D6888DF1933}" dt="2019-11-26T18:13:08.577" v="2243" actId="20577"/>
          <ac:spMkLst>
            <pc:docMk/>
            <pc:sldMk cId="1319516587" sldId="272"/>
            <ac:spMk id="2" creationId="{00000000-0000-0000-0000-000000000000}"/>
          </ac:spMkLst>
        </pc:spChg>
      </pc:sldChg>
      <pc:sldChg chg="modSp">
        <pc:chgData name="David Meger" userId="089caf2d-9c90-4e79-b76c-bb29309b972a" providerId="ADAL" clId="{ABB0654F-9561-1D4F-B268-6D6888DF1933}" dt="2019-11-26T18:13:12.941" v="2255" actId="20577"/>
        <pc:sldMkLst>
          <pc:docMk/>
          <pc:sldMk cId="3267087724" sldId="273"/>
        </pc:sldMkLst>
        <pc:spChg chg="mod">
          <ac:chgData name="David Meger" userId="089caf2d-9c90-4e79-b76c-bb29309b972a" providerId="ADAL" clId="{ABB0654F-9561-1D4F-B268-6D6888DF1933}" dt="2019-11-26T18:13:12.941" v="2255" actId="20577"/>
          <ac:spMkLst>
            <pc:docMk/>
            <pc:sldMk cId="3267087724" sldId="273"/>
            <ac:spMk id="2" creationId="{00000000-0000-0000-0000-000000000000}"/>
          </ac:spMkLst>
        </pc:spChg>
      </pc:sldChg>
      <pc:sldChg chg="del">
        <pc:chgData name="David Meger" userId="089caf2d-9c90-4e79-b76c-bb29309b972a" providerId="ADAL" clId="{ABB0654F-9561-1D4F-B268-6D6888DF1933}" dt="2019-11-26T17:38:26.011" v="95" actId="2696"/>
        <pc:sldMkLst>
          <pc:docMk/>
          <pc:sldMk cId="793335728" sldId="274"/>
        </pc:sldMkLst>
      </pc:sldChg>
      <pc:sldChg chg="del">
        <pc:chgData name="David Meger" userId="089caf2d-9c90-4e79-b76c-bb29309b972a" providerId="ADAL" clId="{ABB0654F-9561-1D4F-B268-6D6888DF1933}" dt="2019-11-26T18:13:45.547" v="2261" actId="2696"/>
        <pc:sldMkLst>
          <pc:docMk/>
          <pc:sldMk cId="3227965940" sldId="287"/>
        </pc:sldMkLst>
      </pc:sldChg>
      <pc:sldChg chg="del">
        <pc:chgData name="David Meger" userId="089caf2d-9c90-4e79-b76c-bb29309b972a" providerId="ADAL" clId="{ABB0654F-9561-1D4F-B268-6D6888DF1933}" dt="2019-11-26T18:13:45.549" v="2262" actId="2696"/>
        <pc:sldMkLst>
          <pc:docMk/>
          <pc:sldMk cId="594216521" sldId="288"/>
        </pc:sldMkLst>
      </pc:sldChg>
      <pc:sldChg chg="del">
        <pc:chgData name="David Meger" userId="089caf2d-9c90-4e79-b76c-bb29309b972a" providerId="ADAL" clId="{ABB0654F-9561-1D4F-B268-6D6888DF1933}" dt="2019-11-26T18:13:45.555" v="2263" actId="2696"/>
        <pc:sldMkLst>
          <pc:docMk/>
          <pc:sldMk cId="3503928100" sldId="292"/>
        </pc:sldMkLst>
      </pc:sldChg>
      <pc:sldChg chg="del">
        <pc:chgData name="David Meger" userId="089caf2d-9c90-4e79-b76c-bb29309b972a" providerId="ADAL" clId="{ABB0654F-9561-1D4F-B268-6D6888DF1933}" dt="2019-11-26T18:13:45.563" v="2264" actId="2696"/>
        <pc:sldMkLst>
          <pc:docMk/>
          <pc:sldMk cId="3518921469" sldId="293"/>
        </pc:sldMkLst>
      </pc:sldChg>
      <pc:sldChg chg="del">
        <pc:chgData name="David Meger" userId="089caf2d-9c90-4e79-b76c-bb29309b972a" providerId="ADAL" clId="{ABB0654F-9561-1D4F-B268-6D6888DF1933}" dt="2019-11-26T18:13:38.495" v="2256" actId="2696"/>
        <pc:sldMkLst>
          <pc:docMk/>
          <pc:sldMk cId="4198251732" sldId="294"/>
        </pc:sldMkLst>
      </pc:sldChg>
      <pc:sldChg chg="del">
        <pc:chgData name="David Meger" userId="089caf2d-9c90-4e79-b76c-bb29309b972a" providerId="ADAL" clId="{ABB0654F-9561-1D4F-B268-6D6888DF1933}" dt="2019-11-26T18:13:38.498" v="2258" actId="2696"/>
        <pc:sldMkLst>
          <pc:docMk/>
          <pc:sldMk cId="2645767388" sldId="296"/>
        </pc:sldMkLst>
      </pc:sldChg>
      <pc:sldChg chg="del">
        <pc:chgData name="David Meger" userId="089caf2d-9c90-4e79-b76c-bb29309b972a" providerId="ADAL" clId="{ABB0654F-9561-1D4F-B268-6D6888DF1933}" dt="2019-11-26T18:13:38.500" v="2259" actId="2696"/>
        <pc:sldMkLst>
          <pc:docMk/>
          <pc:sldMk cId="421730863" sldId="297"/>
        </pc:sldMkLst>
      </pc:sldChg>
      <pc:sldChg chg="del">
        <pc:chgData name="David Meger" userId="089caf2d-9c90-4e79-b76c-bb29309b972a" providerId="ADAL" clId="{ABB0654F-9561-1D4F-B268-6D6888DF1933}" dt="2019-11-26T18:13:38.517" v="2260" actId="2696"/>
        <pc:sldMkLst>
          <pc:docMk/>
          <pc:sldMk cId="2911298199" sldId="298"/>
        </pc:sldMkLst>
      </pc:sldChg>
      <pc:sldChg chg="del">
        <pc:chgData name="David Meger" userId="089caf2d-9c90-4e79-b76c-bb29309b972a" providerId="ADAL" clId="{ABB0654F-9561-1D4F-B268-6D6888DF1933}" dt="2019-11-26T18:09:49.138" v="1954" actId="2696"/>
        <pc:sldMkLst>
          <pc:docMk/>
          <pc:sldMk cId="2618100512" sldId="299"/>
        </pc:sldMkLst>
      </pc:sldChg>
      <pc:sldChg chg="del">
        <pc:chgData name="David Meger" userId="089caf2d-9c90-4e79-b76c-bb29309b972a" providerId="ADAL" clId="{ABB0654F-9561-1D4F-B268-6D6888DF1933}" dt="2019-11-26T18:13:38.496" v="2257" actId="2696"/>
        <pc:sldMkLst>
          <pc:docMk/>
          <pc:sldMk cId="1050377225" sldId="300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384470867" sldId="300"/>
        </pc:sldMkLst>
      </pc:sldChg>
      <pc:sldChg chg="del">
        <pc:chgData name="David Meger" userId="089caf2d-9c90-4e79-b76c-bb29309b972a" providerId="ADAL" clId="{ABB0654F-9561-1D4F-B268-6D6888DF1933}" dt="2019-11-26T17:38:32.729" v="97" actId="2696"/>
        <pc:sldMkLst>
          <pc:docMk/>
          <pc:sldMk cId="1817312914" sldId="301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262181482" sldId="301"/>
        </pc:sldMkLst>
      </pc:sldChg>
      <pc:sldChg chg="ord">
        <pc:chgData name="David Meger" userId="089caf2d-9c90-4e79-b76c-bb29309b972a" providerId="ADAL" clId="{ABB0654F-9561-1D4F-B268-6D6888DF1933}" dt="2019-11-26T18:21:18.389" v="2266"/>
        <pc:sldMkLst>
          <pc:docMk/>
          <pc:sldMk cId="2289170289" sldId="302"/>
        </pc:sldMkLst>
      </pc:sldChg>
      <pc:sldChg chg="addSp delSp modSp">
        <pc:chgData name="David Meger" userId="089caf2d-9c90-4e79-b76c-bb29309b972a" providerId="ADAL" clId="{ABB0654F-9561-1D4F-B268-6D6888DF1933}" dt="2019-11-26T17:38:15.921" v="94" actId="1076"/>
        <pc:sldMkLst>
          <pc:docMk/>
          <pc:sldMk cId="1743663522" sldId="304"/>
        </pc:sldMkLst>
        <pc:spChg chg="mod">
          <ac:chgData name="David Meger" userId="089caf2d-9c90-4e79-b76c-bb29309b972a" providerId="ADAL" clId="{ABB0654F-9561-1D4F-B268-6D6888DF1933}" dt="2019-11-26T17:38:15.921" v="94" actId="1076"/>
          <ac:spMkLst>
            <pc:docMk/>
            <pc:sldMk cId="1743663522" sldId="304"/>
            <ac:spMk id="4" creationId="{5A728A1C-43BB-AC4D-98B1-427A210BD33E}"/>
          </ac:spMkLst>
        </pc:spChg>
        <pc:spChg chg="mod">
          <ac:chgData name="David Meger" userId="089caf2d-9c90-4e79-b76c-bb29309b972a" providerId="ADAL" clId="{ABB0654F-9561-1D4F-B268-6D6888DF1933}" dt="2019-11-26T17:34:12.631" v="14" actId="20577"/>
          <ac:spMkLst>
            <pc:docMk/>
            <pc:sldMk cId="1743663522" sldId="304"/>
            <ac:spMk id="31" creationId="{2914D556-8B84-704B-AB05-700D38C4BD38}"/>
          </ac:spMkLst>
        </pc:spChg>
        <pc:spChg chg="add mod">
          <ac:chgData name="David Meger" userId="089caf2d-9c90-4e79-b76c-bb29309b972a" providerId="ADAL" clId="{ABB0654F-9561-1D4F-B268-6D6888DF1933}" dt="2019-11-26T17:35:26.965" v="65" actId="20577"/>
          <ac:spMkLst>
            <pc:docMk/>
            <pc:sldMk cId="1743663522" sldId="304"/>
            <ac:spMk id="37" creationId="{7705CAB9-6D41-0D40-AB8D-AFB087FF9654}"/>
          </ac:spMkLst>
        </pc:spChg>
        <pc:spChg chg="add mod">
          <ac:chgData name="David Meger" userId="089caf2d-9c90-4e79-b76c-bb29309b972a" providerId="ADAL" clId="{ABB0654F-9561-1D4F-B268-6D6888DF1933}" dt="2019-11-26T17:34:41.861" v="29" actId="20577"/>
          <ac:spMkLst>
            <pc:docMk/>
            <pc:sldMk cId="1743663522" sldId="304"/>
            <ac:spMk id="40" creationId="{054E7A23-7C05-6742-B42B-7700135F8D97}"/>
          </ac:spMkLst>
        </pc:spChg>
        <pc:spChg chg="del">
          <ac:chgData name="David Meger" userId="089caf2d-9c90-4e79-b76c-bb29309b972a" providerId="ADAL" clId="{ABB0654F-9561-1D4F-B268-6D6888DF1933}" dt="2019-11-26T17:35:51.423" v="66" actId="478"/>
          <ac:spMkLst>
            <pc:docMk/>
            <pc:sldMk cId="1743663522" sldId="304"/>
            <ac:spMk id="41" creationId="{9B4C7369-1E1D-8245-9BA1-63590E8CD068}"/>
          </ac:spMkLst>
        </pc:spChg>
        <pc:spChg chg="del mod">
          <ac:chgData name="David Meger" userId="089caf2d-9c90-4e79-b76c-bb29309b972a" providerId="ADAL" clId="{ABB0654F-9561-1D4F-B268-6D6888DF1933}" dt="2019-11-26T17:38:02.996" v="92" actId="478"/>
          <ac:spMkLst>
            <pc:docMk/>
            <pc:sldMk cId="1743663522" sldId="304"/>
            <ac:spMk id="42" creationId="{A75EE188-9090-484D-BFBD-001CA05DABB1}"/>
          </ac:spMkLst>
        </pc:spChg>
        <pc:grpChg chg="add mod">
          <ac:chgData name="David Meger" userId="089caf2d-9c90-4e79-b76c-bb29309b972a" providerId="ADAL" clId="{ABB0654F-9561-1D4F-B268-6D6888DF1933}" dt="2019-11-26T17:37:42.207" v="87" actId="1076"/>
          <ac:grpSpMkLst>
            <pc:docMk/>
            <pc:sldMk cId="1743663522" sldId="304"/>
            <ac:grpSpMk id="5" creationId="{8C391DA3-37F1-6F46-A3A1-ACE0DFCDB23F}"/>
          </ac:grpSpMkLst>
        </pc:grpChg>
        <pc:grpChg chg="add mod">
          <ac:chgData name="David Meger" userId="089caf2d-9c90-4e79-b76c-bb29309b972a" providerId="ADAL" clId="{ABB0654F-9561-1D4F-B268-6D6888DF1933}" dt="2019-11-26T17:37:42.207" v="87" actId="1076"/>
          <ac:grpSpMkLst>
            <pc:docMk/>
            <pc:sldMk cId="1743663522" sldId="304"/>
            <ac:grpSpMk id="6" creationId="{585FD0A4-88D5-D445-B2F3-5D8A7C03E675}"/>
          </ac:grpSpMkLst>
        </pc:grpChg>
        <pc:picChg chg="del">
          <ac:chgData name="David Meger" userId="089caf2d-9c90-4e79-b76c-bb29309b972a" providerId="ADAL" clId="{ABB0654F-9561-1D4F-B268-6D6888DF1933}" dt="2019-11-26T17:34:18.271" v="15" actId="478"/>
          <ac:picMkLst>
            <pc:docMk/>
            <pc:sldMk cId="1743663522" sldId="304"/>
            <ac:picMk id="29" creationId="{7D2DC77B-ECF6-AD4C-B269-902C63B7F0D9}"/>
          </ac:picMkLst>
        </pc:picChg>
        <pc:picChg chg="mod">
          <ac:chgData name="David Meger" userId="089caf2d-9c90-4e79-b76c-bb29309b972a" providerId="ADAL" clId="{ABB0654F-9561-1D4F-B268-6D6888DF1933}" dt="2019-11-26T17:33:39.357" v="6" actId="1036"/>
          <ac:picMkLst>
            <pc:docMk/>
            <pc:sldMk cId="1743663522" sldId="304"/>
            <ac:picMk id="35" creationId="{5F18DDE0-BD49-AD4F-A78C-3A65105BA694}"/>
          </ac:picMkLst>
        </pc:picChg>
        <pc:picChg chg="mod">
          <ac:chgData name="David Meger" userId="089caf2d-9c90-4e79-b76c-bb29309b972a" providerId="ADAL" clId="{ABB0654F-9561-1D4F-B268-6D6888DF1933}" dt="2019-11-26T17:33:39.357" v="6" actId="1036"/>
          <ac:picMkLst>
            <pc:docMk/>
            <pc:sldMk cId="1743663522" sldId="304"/>
            <ac:picMk id="36" creationId="{ED537A81-7CE6-5E4E-A5C5-1D6838E15B39}"/>
          </ac:picMkLst>
        </pc:picChg>
        <pc:picChg chg="add mod modCrop">
          <ac:chgData name="David Meger" userId="089caf2d-9c90-4e79-b76c-bb29309b972a" providerId="ADAL" clId="{ABB0654F-9561-1D4F-B268-6D6888DF1933}" dt="2019-11-26T17:35:12.859" v="39" actId="1035"/>
          <ac:picMkLst>
            <pc:docMk/>
            <pc:sldMk cId="1743663522" sldId="304"/>
            <ac:picMk id="43" creationId="{2EA40679-2B97-624E-8D76-F11CD3C75735}"/>
          </ac:picMkLst>
        </pc:picChg>
        <pc:picChg chg="add mod modCrop">
          <ac:chgData name="David Meger" userId="089caf2d-9c90-4e79-b76c-bb29309b972a" providerId="ADAL" clId="{ABB0654F-9561-1D4F-B268-6D6888DF1933}" dt="2019-11-26T17:37:20.614" v="83" actId="164"/>
          <ac:picMkLst>
            <pc:docMk/>
            <pc:sldMk cId="1743663522" sldId="304"/>
            <ac:picMk id="44" creationId="{F7F62272-7DC4-834D-AB1C-E71668D11138}"/>
          </ac:picMkLst>
        </pc:picChg>
        <pc:picChg chg="add mod modCrop">
          <ac:chgData name="David Meger" userId="089caf2d-9c90-4e79-b76c-bb29309b972a" providerId="ADAL" clId="{ABB0654F-9561-1D4F-B268-6D6888DF1933}" dt="2019-11-26T17:37:20.614" v="83" actId="164"/>
          <ac:picMkLst>
            <pc:docMk/>
            <pc:sldMk cId="1743663522" sldId="304"/>
            <ac:picMk id="45" creationId="{E26C5D3F-6609-B54C-80B6-0D2DD2FA28EB}"/>
          </ac:picMkLst>
        </pc:picChg>
        <pc:picChg chg="add mod modCrop">
          <ac:chgData name="David Meger" userId="089caf2d-9c90-4e79-b76c-bb29309b972a" providerId="ADAL" clId="{ABB0654F-9561-1D4F-B268-6D6888DF1933}" dt="2019-11-26T17:37:25.689" v="84" actId="164"/>
          <ac:picMkLst>
            <pc:docMk/>
            <pc:sldMk cId="1743663522" sldId="304"/>
            <ac:picMk id="46" creationId="{66C31912-2563-4F4E-89C7-95945545087B}"/>
          </ac:picMkLst>
        </pc:picChg>
        <pc:picChg chg="add mod modCrop">
          <ac:chgData name="David Meger" userId="089caf2d-9c90-4e79-b76c-bb29309b972a" providerId="ADAL" clId="{ABB0654F-9561-1D4F-B268-6D6888DF1933}" dt="2019-11-26T17:37:25.689" v="84" actId="164"/>
          <ac:picMkLst>
            <pc:docMk/>
            <pc:sldMk cId="1743663522" sldId="304"/>
            <ac:picMk id="47" creationId="{CA967B24-7098-984A-8487-E15357C75CB3}"/>
          </ac:picMkLst>
        </pc:picChg>
      </pc:sldChg>
      <pc:sldChg chg="addSp delSp modSp add">
        <pc:chgData name="David Meger" userId="089caf2d-9c90-4e79-b76c-bb29309b972a" providerId="ADAL" clId="{ABB0654F-9561-1D4F-B268-6D6888DF1933}" dt="2019-11-26T18:11:38.278" v="2183" actId="20577"/>
        <pc:sldMkLst>
          <pc:docMk/>
          <pc:sldMk cId="3087366311" sldId="305"/>
        </pc:sldMkLst>
        <pc:spChg chg="del">
          <ac:chgData name="David Meger" userId="089caf2d-9c90-4e79-b76c-bb29309b972a" providerId="ADAL" clId="{ABB0654F-9561-1D4F-B268-6D6888DF1933}" dt="2019-11-26T17:40:09.997" v="99" actId="478"/>
          <ac:spMkLst>
            <pc:docMk/>
            <pc:sldMk cId="3087366311" sldId="305"/>
            <ac:spMk id="2" creationId="{2ADE86C4-07C2-4B44-8732-C4D98AA8415C}"/>
          </ac:spMkLst>
        </pc:spChg>
        <pc:spChg chg="del">
          <ac:chgData name="David Meger" userId="089caf2d-9c90-4e79-b76c-bb29309b972a" providerId="ADAL" clId="{ABB0654F-9561-1D4F-B268-6D6888DF1933}" dt="2019-11-26T17:40:09.997" v="99" actId="478"/>
          <ac:spMkLst>
            <pc:docMk/>
            <pc:sldMk cId="3087366311" sldId="305"/>
            <ac:spMk id="3" creationId="{E618417A-C7F0-DA40-9D65-48DC5C3BEAFF}"/>
          </ac:spMkLst>
        </pc:spChg>
        <pc:spChg chg="add mod">
          <ac:chgData name="David Meger" userId="089caf2d-9c90-4e79-b76c-bb29309b972a" providerId="ADAL" clId="{ABB0654F-9561-1D4F-B268-6D6888DF1933}" dt="2019-11-26T18:11:08.532" v="2076" actId="1076"/>
          <ac:spMkLst>
            <pc:docMk/>
            <pc:sldMk cId="3087366311" sldId="305"/>
            <ac:spMk id="6" creationId="{24367D24-DDAF-8442-8784-79502345A301}"/>
          </ac:spMkLst>
        </pc:spChg>
        <pc:spChg chg="add mod">
          <ac:chgData name="David Meger" userId="089caf2d-9c90-4e79-b76c-bb29309b972a" providerId="ADAL" clId="{ABB0654F-9561-1D4F-B268-6D6888DF1933}" dt="2019-11-26T18:11:00.986" v="2075" actId="1076"/>
          <ac:spMkLst>
            <pc:docMk/>
            <pc:sldMk cId="3087366311" sldId="305"/>
            <ac:spMk id="7" creationId="{FEC7F22B-117D-EE4C-8091-25C67D913173}"/>
          </ac:spMkLst>
        </pc:spChg>
        <pc:spChg chg="add mod">
          <ac:chgData name="David Meger" userId="089caf2d-9c90-4e79-b76c-bb29309b972a" providerId="ADAL" clId="{ABB0654F-9561-1D4F-B268-6D6888DF1933}" dt="2019-11-26T18:11:38.278" v="2183" actId="20577"/>
          <ac:spMkLst>
            <pc:docMk/>
            <pc:sldMk cId="3087366311" sldId="305"/>
            <ac:spMk id="8" creationId="{E8506E98-763A-644C-8F0A-C3B67CB6EA0D}"/>
          </ac:spMkLst>
        </pc:spChg>
        <pc:picChg chg="add mod">
          <ac:chgData name="David Meger" userId="089caf2d-9c90-4e79-b76c-bb29309b972a" providerId="ADAL" clId="{ABB0654F-9561-1D4F-B268-6D6888DF1933}" dt="2019-11-26T18:10:57.758" v="2074" actId="1076"/>
          <ac:picMkLst>
            <pc:docMk/>
            <pc:sldMk cId="3087366311" sldId="305"/>
            <ac:picMk id="5" creationId="{5BF425DC-0327-2F47-83E8-11BDB93FF1DC}"/>
          </ac:picMkLst>
        </pc:picChg>
      </pc:sldChg>
      <pc:sldChg chg="addSp delSp modSp add ord">
        <pc:chgData name="David Meger" userId="089caf2d-9c90-4e79-b76c-bb29309b972a" providerId="ADAL" clId="{ABB0654F-9561-1D4F-B268-6D6888DF1933}" dt="2019-11-26T18:10:08.274" v="1956"/>
        <pc:sldMkLst>
          <pc:docMk/>
          <pc:sldMk cId="4062161272" sldId="306"/>
        </pc:sldMkLst>
        <pc:spChg chg="del">
          <ac:chgData name="David Meger" userId="089caf2d-9c90-4e79-b76c-bb29309b972a" providerId="ADAL" clId="{ABB0654F-9561-1D4F-B268-6D6888DF1933}" dt="2019-11-26T17:40:56.959" v="107" actId="478"/>
          <ac:spMkLst>
            <pc:docMk/>
            <pc:sldMk cId="4062161272" sldId="306"/>
            <ac:spMk id="2" creationId="{7C6A2D89-0FCA-284B-8363-35E09B454D35}"/>
          </ac:spMkLst>
        </pc:spChg>
        <pc:spChg chg="del">
          <ac:chgData name="David Meger" userId="089caf2d-9c90-4e79-b76c-bb29309b972a" providerId="ADAL" clId="{ABB0654F-9561-1D4F-B268-6D6888DF1933}" dt="2019-11-26T17:40:56.959" v="107" actId="478"/>
          <ac:spMkLst>
            <pc:docMk/>
            <pc:sldMk cId="4062161272" sldId="306"/>
            <ac:spMk id="3" creationId="{7202FEBF-5AB6-AD48-9E56-D38308AC932D}"/>
          </ac:spMkLst>
        </pc:spChg>
        <pc:picChg chg="add mod">
          <ac:chgData name="David Meger" userId="089caf2d-9c90-4e79-b76c-bb29309b972a" providerId="ADAL" clId="{ABB0654F-9561-1D4F-B268-6D6888DF1933}" dt="2019-11-26T17:41:09.613" v="110" actId="962"/>
          <ac:picMkLst>
            <pc:docMk/>
            <pc:sldMk cId="4062161272" sldId="306"/>
            <ac:picMk id="5" creationId="{1565945F-DE52-F94F-A93A-9A3695E0C671}"/>
          </ac:picMkLst>
        </pc:picChg>
      </pc:sldChg>
      <pc:sldChg chg="addSp delSp modSp add ord">
        <pc:chgData name="David Meger" userId="089caf2d-9c90-4e79-b76c-bb29309b972a" providerId="ADAL" clId="{ABB0654F-9561-1D4F-B268-6D6888DF1933}" dt="2019-11-26T18:06:00.219" v="1667" actId="20577"/>
        <pc:sldMkLst>
          <pc:docMk/>
          <pc:sldMk cId="3742749745" sldId="307"/>
        </pc:sldMkLst>
        <pc:spChg chg="mod">
          <ac:chgData name="David Meger" userId="089caf2d-9c90-4e79-b76c-bb29309b972a" providerId="ADAL" clId="{ABB0654F-9561-1D4F-B268-6D6888DF1933}" dt="2019-11-26T17:47:33.557" v="324" actId="20577"/>
          <ac:spMkLst>
            <pc:docMk/>
            <pc:sldMk cId="3742749745" sldId="307"/>
            <ac:spMk id="2" creationId="{6E03FB4A-7C77-2F4C-9FA9-91CFF5443532}"/>
          </ac:spMkLst>
        </pc:spChg>
        <pc:spChg chg="mod">
          <ac:chgData name="David Meger" userId="089caf2d-9c90-4e79-b76c-bb29309b972a" providerId="ADAL" clId="{ABB0654F-9561-1D4F-B268-6D6888DF1933}" dt="2019-11-26T18:06:00.219" v="1667" actId="20577"/>
          <ac:spMkLst>
            <pc:docMk/>
            <pc:sldMk cId="3742749745" sldId="307"/>
            <ac:spMk id="3" creationId="{CA9716F0-15D3-2B44-8EC7-0C245746749D}"/>
          </ac:spMkLst>
        </pc:spChg>
        <pc:spChg chg="add del mod">
          <ac:chgData name="David Meger" userId="089caf2d-9c90-4e79-b76c-bb29309b972a" providerId="ADAL" clId="{ABB0654F-9561-1D4F-B268-6D6888DF1933}" dt="2019-11-26T17:46:44.736" v="252" actId="478"/>
          <ac:spMkLst>
            <pc:docMk/>
            <pc:sldMk cId="3742749745" sldId="307"/>
            <ac:spMk id="8" creationId="{DD8BB65A-5402-2B46-A493-1CDAE0AC7D2D}"/>
          </ac:spMkLst>
        </pc:spChg>
        <pc:spChg chg="add mod">
          <ac:chgData name="David Meger" userId="089caf2d-9c90-4e79-b76c-bb29309b972a" providerId="ADAL" clId="{ABB0654F-9561-1D4F-B268-6D6888DF1933}" dt="2019-11-26T17:54:11.796" v="1017" actId="1036"/>
          <ac:spMkLst>
            <pc:docMk/>
            <pc:sldMk cId="3742749745" sldId="307"/>
            <ac:spMk id="9" creationId="{67F129DD-E3A3-554A-828B-05595B3A7C02}"/>
          </ac:spMkLst>
        </pc:spChg>
        <pc:spChg chg="add mod">
          <ac:chgData name="David Meger" userId="089caf2d-9c90-4e79-b76c-bb29309b972a" providerId="ADAL" clId="{ABB0654F-9561-1D4F-B268-6D6888DF1933}" dt="2019-11-26T17:54:11.796" v="1017" actId="1036"/>
          <ac:spMkLst>
            <pc:docMk/>
            <pc:sldMk cId="3742749745" sldId="307"/>
            <ac:spMk id="10" creationId="{A8F4498C-90A5-BA4F-9DF6-51F17922A7F0}"/>
          </ac:spMkLst>
        </pc:spChg>
        <pc:spChg chg="add mod">
          <ac:chgData name="David Meger" userId="089caf2d-9c90-4e79-b76c-bb29309b972a" providerId="ADAL" clId="{ABB0654F-9561-1D4F-B268-6D6888DF1933}" dt="2019-11-26T17:54:11.796" v="1017" actId="1036"/>
          <ac:spMkLst>
            <pc:docMk/>
            <pc:sldMk cId="3742749745" sldId="307"/>
            <ac:spMk id="11" creationId="{F73F6812-EC61-0B44-8148-9341C04F0D64}"/>
          </ac:spMkLst>
        </pc:spChg>
        <pc:spChg chg="add mod">
          <ac:chgData name="David Meger" userId="089caf2d-9c90-4e79-b76c-bb29309b972a" providerId="ADAL" clId="{ABB0654F-9561-1D4F-B268-6D6888DF1933}" dt="2019-11-26T17:54:11.796" v="1017" actId="1036"/>
          <ac:spMkLst>
            <pc:docMk/>
            <pc:sldMk cId="3742749745" sldId="307"/>
            <ac:spMk id="12" creationId="{BBB755FA-68DF-0545-8F22-64B5DA0831F9}"/>
          </ac:spMkLst>
        </pc:spChg>
        <pc:spChg chg="add mod">
          <ac:chgData name="David Meger" userId="089caf2d-9c90-4e79-b76c-bb29309b972a" providerId="ADAL" clId="{ABB0654F-9561-1D4F-B268-6D6888DF1933}" dt="2019-11-26T17:54:11.796" v="1017" actId="1036"/>
          <ac:spMkLst>
            <pc:docMk/>
            <pc:sldMk cId="3742749745" sldId="307"/>
            <ac:spMk id="16" creationId="{5BE39F91-7FCE-8942-A738-F99FFB023961}"/>
          </ac:spMkLst>
        </pc:spChg>
        <pc:spChg chg="add mod">
          <ac:chgData name="David Meger" userId="089caf2d-9c90-4e79-b76c-bb29309b972a" providerId="ADAL" clId="{ABB0654F-9561-1D4F-B268-6D6888DF1933}" dt="2019-11-26T17:54:11.796" v="1017" actId="1036"/>
          <ac:spMkLst>
            <pc:docMk/>
            <pc:sldMk cId="3742749745" sldId="307"/>
            <ac:spMk id="20" creationId="{D3E4A843-A0B7-F142-A595-F38B3C23299E}"/>
          </ac:spMkLst>
        </pc:spChg>
        <pc:spChg chg="add mod">
          <ac:chgData name="David Meger" userId="089caf2d-9c90-4e79-b76c-bb29309b972a" providerId="ADAL" clId="{ABB0654F-9561-1D4F-B268-6D6888DF1933}" dt="2019-11-26T17:54:11.796" v="1017" actId="1036"/>
          <ac:spMkLst>
            <pc:docMk/>
            <pc:sldMk cId="3742749745" sldId="307"/>
            <ac:spMk id="23" creationId="{5D1806B3-9F2B-1343-9BCB-DA6E9A9C2CEE}"/>
          </ac:spMkLst>
        </pc:spChg>
        <pc:inkChg chg="add del">
          <ac:chgData name="David Meger" userId="089caf2d-9c90-4e79-b76c-bb29309b972a" providerId="ADAL" clId="{ABB0654F-9561-1D4F-B268-6D6888DF1933}" dt="2019-11-26T17:48:20.821" v="355" actId="478"/>
          <ac:inkMkLst>
            <pc:docMk/>
            <pc:sldMk cId="3742749745" sldId="307"/>
            <ac:inkMk id="4" creationId="{E6E0B342-E98D-4A48-8EDF-BF1272D7E763}"/>
          </ac:inkMkLst>
        </pc:inkChg>
        <pc:inkChg chg="add mod">
          <ac:chgData name="David Meger" userId="089caf2d-9c90-4e79-b76c-bb29309b972a" providerId="ADAL" clId="{ABB0654F-9561-1D4F-B268-6D6888DF1933}" dt="2019-11-26T17:54:11.796" v="1017" actId="1036"/>
          <ac:inkMkLst>
            <pc:docMk/>
            <pc:sldMk cId="3742749745" sldId="307"/>
            <ac:inkMk id="21" creationId="{874C78BD-9DA6-CA44-B548-5F4743576A56}"/>
          </ac:inkMkLst>
        </pc:inkChg>
        <pc:inkChg chg="add del">
          <ac:chgData name="David Meger" userId="089caf2d-9c90-4e79-b76c-bb29309b972a" providerId="ADAL" clId="{ABB0654F-9561-1D4F-B268-6D6888DF1933}" dt="2019-11-26T17:48:45.366" v="358" actId="9405"/>
          <ac:inkMkLst>
            <pc:docMk/>
            <pc:sldMk cId="3742749745" sldId="307"/>
            <ac:inkMk id="22" creationId="{EF3CEDF3-91A4-E647-B01A-ECDA92EFF601}"/>
          </ac:inkMkLst>
        </pc:inkChg>
        <pc:cxnChg chg="add mod">
          <ac:chgData name="David Meger" userId="089caf2d-9c90-4e79-b76c-bb29309b972a" providerId="ADAL" clId="{ABB0654F-9561-1D4F-B268-6D6888DF1933}" dt="2019-11-26T17:54:11.796" v="1017" actId="1036"/>
          <ac:cxnSpMkLst>
            <pc:docMk/>
            <pc:sldMk cId="3742749745" sldId="307"/>
            <ac:cxnSpMk id="6" creationId="{B4ACBD67-ECB6-B047-ABD0-A30B40638AC7}"/>
          </ac:cxnSpMkLst>
        </pc:cxnChg>
        <pc:cxnChg chg="add mod">
          <ac:chgData name="David Meger" userId="089caf2d-9c90-4e79-b76c-bb29309b972a" providerId="ADAL" clId="{ABB0654F-9561-1D4F-B268-6D6888DF1933}" dt="2019-11-26T17:54:11.796" v="1017" actId="1036"/>
          <ac:cxnSpMkLst>
            <pc:docMk/>
            <pc:sldMk cId="3742749745" sldId="307"/>
            <ac:cxnSpMk id="13" creationId="{C719B5A3-B864-6448-BFAE-827FE76586A2}"/>
          </ac:cxnSpMkLst>
        </pc:cxnChg>
        <pc:cxnChg chg="add mod">
          <ac:chgData name="David Meger" userId="089caf2d-9c90-4e79-b76c-bb29309b972a" providerId="ADAL" clId="{ABB0654F-9561-1D4F-B268-6D6888DF1933}" dt="2019-11-26T17:54:11.796" v="1017" actId="1036"/>
          <ac:cxnSpMkLst>
            <pc:docMk/>
            <pc:sldMk cId="3742749745" sldId="307"/>
            <ac:cxnSpMk id="17" creationId="{20C2652E-6225-1E43-83F1-67A7A7B5859A}"/>
          </ac:cxnSpMkLst>
        </pc:cxnChg>
      </pc:sldChg>
      <pc:sldChg chg="addSp delSp modSp add">
        <pc:chgData name="David Meger" userId="089caf2d-9c90-4e79-b76c-bb29309b972a" providerId="ADAL" clId="{ABB0654F-9561-1D4F-B268-6D6888DF1933}" dt="2019-11-26T18:12:59.209" v="2227" actId="1076"/>
        <pc:sldMkLst>
          <pc:docMk/>
          <pc:sldMk cId="2387459029" sldId="308"/>
        </pc:sldMkLst>
        <pc:spChg chg="mod">
          <ac:chgData name="David Meger" userId="089caf2d-9c90-4e79-b76c-bb29309b972a" providerId="ADAL" clId="{ABB0654F-9561-1D4F-B268-6D6888DF1933}" dt="2019-11-26T17:55:45.407" v="1041" actId="20577"/>
          <ac:spMkLst>
            <pc:docMk/>
            <pc:sldMk cId="2387459029" sldId="308"/>
            <ac:spMk id="2" creationId="{F1F7C88B-38FC-7D4E-A851-098C1539FD1A}"/>
          </ac:spMkLst>
        </pc:spChg>
        <pc:spChg chg="mod">
          <ac:chgData name="David Meger" userId="089caf2d-9c90-4e79-b76c-bb29309b972a" providerId="ADAL" clId="{ABB0654F-9561-1D4F-B268-6D6888DF1933}" dt="2019-11-26T18:12:50.849" v="2226" actId="20577"/>
          <ac:spMkLst>
            <pc:docMk/>
            <pc:sldMk cId="2387459029" sldId="308"/>
            <ac:spMk id="3" creationId="{A637DE85-7FF0-6140-B495-84E2FE096C5A}"/>
          </ac:spMkLst>
        </pc:spChg>
        <pc:spChg chg="add del mod">
          <ac:chgData name="David Meger" userId="089caf2d-9c90-4e79-b76c-bb29309b972a" providerId="ADAL" clId="{ABB0654F-9561-1D4F-B268-6D6888DF1933}" dt="2019-11-26T17:56:17.119" v="1043" actId="478"/>
          <ac:spMkLst>
            <pc:docMk/>
            <pc:sldMk cId="2387459029" sldId="308"/>
            <ac:spMk id="4" creationId="{0EFF0377-0227-8141-92ED-542C3AA6CA64}"/>
          </ac:spMkLst>
        </pc:spChg>
        <pc:spChg chg="add mod">
          <ac:chgData name="David Meger" userId="089caf2d-9c90-4e79-b76c-bb29309b972a" providerId="ADAL" clId="{ABB0654F-9561-1D4F-B268-6D6888DF1933}" dt="2019-11-26T18:01:39.986" v="1397" actId="164"/>
          <ac:spMkLst>
            <pc:docMk/>
            <pc:sldMk cId="2387459029" sldId="308"/>
            <ac:spMk id="11" creationId="{8EE69AB1-A4CD-3F44-A15C-4A5088E08649}"/>
          </ac:spMkLst>
        </pc:spChg>
        <pc:spChg chg="mod topLvl">
          <ac:chgData name="David Meger" userId="089caf2d-9c90-4e79-b76c-bb29309b972a" providerId="ADAL" clId="{ABB0654F-9561-1D4F-B268-6D6888DF1933}" dt="2019-11-26T18:03:52.604" v="1442" actId="164"/>
          <ac:spMkLst>
            <pc:docMk/>
            <pc:sldMk cId="2387459029" sldId="308"/>
            <ac:spMk id="15" creationId="{A5831E43-D994-014D-9DC2-4D30C2FFA963}"/>
          </ac:spMkLst>
        </pc:spChg>
        <pc:spChg chg="add mod">
          <ac:chgData name="David Meger" userId="089caf2d-9c90-4e79-b76c-bb29309b972a" providerId="ADAL" clId="{ABB0654F-9561-1D4F-B268-6D6888DF1933}" dt="2019-11-26T18:12:59.209" v="2227" actId="1076"/>
          <ac:spMkLst>
            <pc:docMk/>
            <pc:sldMk cId="2387459029" sldId="308"/>
            <ac:spMk id="17" creationId="{809A1D1F-8599-354C-BD12-DDDA8D10211E}"/>
          </ac:spMkLst>
        </pc:spChg>
        <pc:grpChg chg="add mod">
          <ac:chgData name="David Meger" userId="089caf2d-9c90-4e79-b76c-bb29309b972a" providerId="ADAL" clId="{ABB0654F-9561-1D4F-B268-6D6888DF1933}" dt="2019-11-26T18:12:39.100" v="2220" actId="1035"/>
          <ac:grpSpMkLst>
            <pc:docMk/>
            <pc:sldMk cId="2387459029" sldId="308"/>
            <ac:grpSpMk id="12" creationId="{6DBCA4D3-836A-2444-9BB5-C11A343D7ED4}"/>
          </ac:grpSpMkLst>
        </pc:grpChg>
        <pc:grpChg chg="add del mod">
          <ac:chgData name="David Meger" userId="089caf2d-9c90-4e79-b76c-bb29309b972a" providerId="ADAL" clId="{ABB0654F-9561-1D4F-B268-6D6888DF1933}" dt="2019-11-26T18:03:15.074" v="1425" actId="165"/>
          <ac:grpSpMkLst>
            <pc:docMk/>
            <pc:sldMk cId="2387459029" sldId="308"/>
            <ac:grpSpMk id="13" creationId="{A05403B1-A7A2-1B4E-B442-2357B61630DF}"/>
          </ac:grpSpMkLst>
        </pc:grpChg>
        <pc:grpChg chg="add mod">
          <ac:chgData name="David Meger" userId="089caf2d-9c90-4e79-b76c-bb29309b972a" providerId="ADAL" clId="{ABB0654F-9561-1D4F-B268-6D6888DF1933}" dt="2019-11-26T18:12:39.100" v="2220" actId="1035"/>
          <ac:grpSpMkLst>
            <pc:docMk/>
            <pc:sldMk cId="2387459029" sldId="308"/>
            <ac:grpSpMk id="16" creationId="{4338E27C-647C-8145-A91E-474EE900A987}"/>
          </ac:grpSpMkLst>
        </pc:grpChg>
        <pc:picChg chg="add mod">
          <ac:chgData name="David Meger" userId="089caf2d-9c90-4e79-b76c-bb29309b972a" providerId="ADAL" clId="{ABB0654F-9561-1D4F-B268-6D6888DF1933}" dt="2019-11-26T18:06:13.427" v="1676" actId="1036"/>
          <ac:picMkLst>
            <pc:docMk/>
            <pc:sldMk cId="2387459029" sldId="308"/>
            <ac:picMk id="5" creationId="{F1FD771B-3087-DB49-B5A1-7AE2E1FFDDE7}"/>
          </ac:picMkLst>
        </pc:picChg>
        <pc:picChg chg="add mod">
          <ac:chgData name="David Meger" userId="089caf2d-9c90-4e79-b76c-bb29309b972a" providerId="ADAL" clId="{ABB0654F-9561-1D4F-B268-6D6888DF1933}" dt="2019-11-26T18:12:48.869" v="2225" actId="1076"/>
          <ac:picMkLst>
            <pc:docMk/>
            <pc:sldMk cId="2387459029" sldId="308"/>
            <ac:picMk id="6" creationId="{49251950-7B59-5E46-BD5A-7BE80C5F72E4}"/>
          </ac:picMkLst>
        </pc:picChg>
        <pc:picChg chg="add mod">
          <ac:chgData name="David Meger" userId="089caf2d-9c90-4e79-b76c-bb29309b972a" providerId="ADAL" clId="{ABB0654F-9561-1D4F-B268-6D6888DF1933}" dt="2019-11-26T18:08:26.840" v="1817" actId="1076"/>
          <ac:picMkLst>
            <pc:docMk/>
            <pc:sldMk cId="2387459029" sldId="308"/>
            <ac:picMk id="7" creationId="{C177A950-F1BE-E043-BC8D-9B9E355C8A11}"/>
          </ac:picMkLst>
        </pc:picChg>
        <pc:picChg chg="add del mod">
          <ac:chgData name="David Meger" userId="089caf2d-9c90-4e79-b76c-bb29309b972a" providerId="ADAL" clId="{ABB0654F-9561-1D4F-B268-6D6888DF1933}" dt="2019-11-26T18:08:00.542" v="1814" actId="478"/>
          <ac:picMkLst>
            <pc:docMk/>
            <pc:sldMk cId="2387459029" sldId="308"/>
            <ac:picMk id="8" creationId="{CF11ADC7-62F7-264E-8E15-47E97ED3C709}"/>
          </ac:picMkLst>
        </pc:picChg>
        <pc:picChg chg="add mod modCrop">
          <ac:chgData name="David Meger" userId="089caf2d-9c90-4e79-b76c-bb29309b972a" providerId="ADAL" clId="{ABB0654F-9561-1D4F-B268-6D6888DF1933}" dt="2019-11-26T18:06:17.318" v="1683" actId="1037"/>
          <ac:picMkLst>
            <pc:docMk/>
            <pc:sldMk cId="2387459029" sldId="308"/>
            <ac:picMk id="9" creationId="{1B0A8E16-D466-F94B-92B7-96CDA3161A8C}"/>
          </ac:picMkLst>
        </pc:picChg>
        <pc:picChg chg="add mod modCrop">
          <ac:chgData name="David Meger" userId="089caf2d-9c90-4e79-b76c-bb29309b972a" providerId="ADAL" clId="{ABB0654F-9561-1D4F-B268-6D6888DF1933}" dt="2019-11-26T18:01:39.986" v="1397" actId="164"/>
          <ac:picMkLst>
            <pc:docMk/>
            <pc:sldMk cId="2387459029" sldId="308"/>
            <ac:picMk id="10" creationId="{508021B2-1790-724A-966F-2EBDBD4ABCFD}"/>
          </ac:picMkLst>
        </pc:picChg>
        <pc:picChg chg="mod topLvl modCrop">
          <ac:chgData name="David Meger" userId="089caf2d-9c90-4e79-b76c-bb29309b972a" providerId="ADAL" clId="{ABB0654F-9561-1D4F-B268-6D6888DF1933}" dt="2019-11-26T18:03:52.604" v="1442" actId="164"/>
          <ac:picMkLst>
            <pc:docMk/>
            <pc:sldMk cId="2387459029" sldId="308"/>
            <ac:picMk id="14" creationId="{F3562947-C17E-1144-BDE9-FCC874DE17D4}"/>
          </ac:picMkLst>
        </pc:picChg>
      </pc:sldChg>
      <pc:sldChg chg="addSp modSp add">
        <pc:chgData name="David Meger" userId="089caf2d-9c90-4e79-b76c-bb29309b972a" providerId="ADAL" clId="{ABB0654F-9561-1D4F-B268-6D6888DF1933}" dt="2019-11-26T19:15:08.707" v="3959" actId="14100"/>
        <pc:sldMkLst>
          <pc:docMk/>
          <pc:sldMk cId="751984536" sldId="309"/>
        </pc:sldMkLst>
        <pc:spChg chg="mod">
          <ac:chgData name="David Meger" userId="089caf2d-9c90-4e79-b76c-bb29309b972a" providerId="ADAL" clId="{ABB0654F-9561-1D4F-B268-6D6888DF1933}" dt="2019-11-26T19:14:59.395" v="3957" actId="1076"/>
          <ac:spMkLst>
            <pc:docMk/>
            <pc:sldMk cId="751984536" sldId="309"/>
            <ac:spMk id="2" creationId="{5C8D0A9F-1E25-9F4A-B080-4C655DCAFDC6}"/>
          </ac:spMkLst>
        </pc:spChg>
        <pc:spChg chg="mod">
          <ac:chgData name="David Meger" userId="089caf2d-9c90-4e79-b76c-bb29309b972a" providerId="ADAL" clId="{ABB0654F-9561-1D4F-B268-6D6888DF1933}" dt="2019-11-26T19:15:08.707" v="3959" actId="14100"/>
          <ac:spMkLst>
            <pc:docMk/>
            <pc:sldMk cId="751984536" sldId="309"/>
            <ac:spMk id="3" creationId="{FED1E329-7F50-BB4B-8BB0-3957D9137D77}"/>
          </ac:spMkLst>
        </pc:spChg>
        <pc:spChg chg="add mod">
          <ac:chgData name="David Meger" userId="089caf2d-9c90-4e79-b76c-bb29309b972a" providerId="ADAL" clId="{ABB0654F-9561-1D4F-B268-6D6888DF1933}" dt="2019-11-26T19:15:04.852" v="3958" actId="1076"/>
          <ac:spMkLst>
            <pc:docMk/>
            <pc:sldMk cId="751984536" sldId="309"/>
            <ac:spMk id="6" creationId="{5232CF64-70A3-CF46-9674-16F1ABB90B83}"/>
          </ac:spMkLst>
        </pc:spChg>
        <pc:spChg chg="add mod">
          <ac:chgData name="David Meger" userId="089caf2d-9c90-4e79-b76c-bb29309b972a" providerId="ADAL" clId="{ABB0654F-9561-1D4F-B268-6D6888DF1933}" dt="2019-11-26T19:15:04.852" v="3958" actId="1076"/>
          <ac:spMkLst>
            <pc:docMk/>
            <pc:sldMk cId="751984536" sldId="309"/>
            <ac:spMk id="11" creationId="{646B59D8-61FA-FE48-AC36-C4E676A8D248}"/>
          </ac:spMkLst>
        </pc:spChg>
        <pc:spChg chg="add mod">
          <ac:chgData name="David Meger" userId="089caf2d-9c90-4e79-b76c-bb29309b972a" providerId="ADAL" clId="{ABB0654F-9561-1D4F-B268-6D6888DF1933}" dt="2019-11-26T19:15:04.852" v="3958" actId="1076"/>
          <ac:spMkLst>
            <pc:docMk/>
            <pc:sldMk cId="751984536" sldId="309"/>
            <ac:spMk id="12" creationId="{1CBD9155-635E-534C-8AB4-C2E4B3E52F44}"/>
          </ac:spMkLst>
        </pc:spChg>
        <pc:spChg chg="add mod">
          <ac:chgData name="David Meger" userId="089caf2d-9c90-4e79-b76c-bb29309b972a" providerId="ADAL" clId="{ABB0654F-9561-1D4F-B268-6D6888DF1933}" dt="2019-11-26T19:15:04.852" v="3958" actId="1076"/>
          <ac:spMkLst>
            <pc:docMk/>
            <pc:sldMk cId="751984536" sldId="309"/>
            <ac:spMk id="15" creationId="{1FE72C57-0B32-AB42-9097-8D53DD05F697}"/>
          </ac:spMkLst>
        </pc:spChg>
        <pc:cxnChg chg="add mod">
          <ac:chgData name="David Meger" userId="089caf2d-9c90-4e79-b76c-bb29309b972a" providerId="ADAL" clId="{ABB0654F-9561-1D4F-B268-6D6888DF1933}" dt="2019-11-26T19:15:04.852" v="3958" actId="1076"/>
          <ac:cxnSpMkLst>
            <pc:docMk/>
            <pc:sldMk cId="751984536" sldId="309"/>
            <ac:cxnSpMk id="5" creationId="{F1CEE266-1115-C647-9BFA-F8A15645E52C}"/>
          </ac:cxnSpMkLst>
        </pc:cxnChg>
        <pc:cxnChg chg="add mod">
          <ac:chgData name="David Meger" userId="089caf2d-9c90-4e79-b76c-bb29309b972a" providerId="ADAL" clId="{ABB0654F-9561-1D4F-B268-6D6888DF1933}" dt="2019-11-26T19:15:04.852" v="3958" actId="1076"/>
          <ac:cxnSpMkLst>
            <pc:docMk/>
            <pc:sldMk cId="751984536" sldId="309"/>
            <ac:cxnSpMk id="7" creationId="{096846C9-9515-704A-92DE-4AB11982A859}"/>
          </ac:cxnSpMkLst>
        </pc:cxnChg>
        <pc:cxnChg chg="add mod">
          <ac:chgData name="David Meger" userId="089caf2d-9c90-4e79-b76c-bb29309b972a" providerId="ADAL" clId="{ABB0654F-9561-1D4F-B268-6D6888DF1933}" dt="2019-11-26T19:15:04.852" v="3958" actId="1076"/>
          <ac:cxnSpMkLst>
            <pc:docMk/>
            <pc:sldMk cId="751984536" sldId="309"/>
            <ac:cxnSpMk id="13" creationId="{E0B05316-3B36-2B45-B608-D623F5E9D9D5}"/>
          </ac:cxnSpMkLst>
        </pc:cxnChg>
        <pc:cxnChg chg="add mod">
          <ac:chgData name="David Meger" userId="089caf2d-9c90-4e79-b76c-bb29309b972a" providerId="ADAL" clId="{ABB0654F-9561-1D4F-B268-6D6888DF1933}" dt="2019-11-26T19:15:04.852" v="3958" actId="1076"/>
          <ac:cxnSpMkLst>
            <pc:docMk/>
            <pc:sldMk cId="751984536" sldId="309"/>
            <ac:cxnSpMk id="16" creationId="{97A71B8C-455C-8146-ABA1-9D4452644807}"/>
          </ac:cxnSpMkLst>
        </pc:cxnChg>
      </pc:sldChg>
      <pc:sldChg chg="add del">
        <pc:chgData name="David Meger" userId="089caf2d-9c90-4e79-b76c-bb29309b972a" providerId="ADAL" clId="{ABB0654F-9561-1D4F-B268-6D6888DF1933}" dt="2019-11-26T18:10:03.645" v="1955" actId="2696"/>
        <pc:sldMkLst>
          <pc:docMk/>
          <pc:sldMk cId="3739511912" sldId="309"/>
        </pc:sldMkLst>
      </pc:sldChg>
      <pc:sldChg chg="modSp add del">
        <pc:chgData name="David Meger" userId="089caf2d-9c90-4e79-b76c-bb29309b972a" providerId="ADAL" clId="{ABB0654F-9561-1D4F-B268-6D6888DF1933}" dt="2019-11-26T18:33:09.921" v="2755" actId="2696"/>
        <pc:sldMkLst>
          <pc:docMk/>
          <pc:sldMk cId="1634765696" sldId="310"/>
        </pc:sldMkLst>
        <pc:spChg chg="mod">
          <ac:chgData name="David Meger" userId="089caf2d-9c90-4e79-b76c-bb29309b972a" providerId="ADAL" clId="{ABB0654F-9561-1D4F-B268-6D6888DF1933}" dt="2019-11-26T18:31:19.691" v="2661" actId="20577"/>
          <ac:spMkLst>
            <pc:docMk/>
            <pc:sldMk cId="1634765696" sldId="310"/>
            <ac:spMk id="3" creationId="{FED1E329-7F50-BB4B-8BB0-3957D9137D77}"/>
          </ac:spMkLst>
        </pc:spChg>
      </pc:sldChg>
      <pc:sldChg chg="addSp modSp add">
        <pc:chgData name="David Meger" userId="089caf2d-9c90-4e79-b76c-bb29309b972a" providerId="ADAL" clId="{ABB0654F-9561-1D4F-B268-6D6888DF1933}" dt="2019-11-26T19:14:56.960" v="3955" actId="1076"/>
        <pc:sldMkLst>
          <pc:docMk/>
          <pc:sldMk cId="2516010174" sldId="310"/>
        </pc:sldMkLst>
        <pc:spChg chg="mod">
          <ac:chgData name="David Meger" userId="089caf2d-9c90-4e79-b76c-bb29309b972a" providerId="ADAL" clId="{ABB0654F-9561-1D4F-B268-6D6888DF1933}" dt="2019-11-26T19:14:51.172" v="3954" actId="14100"/>
          <ac:spMkLst>
            <pc:docMk/>
            <pc:sldMk cId="2516010174" sldId="310"/>
            <ac:spMk id="3" creationId="{FED1E329-7F50-BB4B-8BB0-3957D9137D77}"/>
          </ac:spMkLst>
        </pc:spChg>
        <pc:spChg chg="mod">
          <ac:chgData name="David Meger" userId="089caf2d-9c90-4e79-b76c-bb29309b972a" providerId="ADAL" clId="{ABB0654F-9561-1D4F-B268-6D6888DF1933}" dt="2019-11-26T19:14:56.960" v="3955" actId="1076"/>
          <ac:spMkLst>
            <pc:docMk/>
            <pc:sldMk cId="2516010174" sldId="310"/>
            <ac:spMk id="6" creationId="{5232CF64-70A3-CF46-9674-16F1ABB90B83}"/>
          </ac:spMkLst>
        </pc:spChg>
        <pc:spChg chg="mod">
          <ac:chgData name="David Meger" userId="089caf2d-9c90-4e79-b76c-bb29309b972a" providerId="ADAL" clId="{ABB0654F-9561-1D4F-B268-6D6888DF1933}" dt="2019-11-26T19:14:56.960" v="3955" actId="1076"/>
          <ac:spMkLst>
            <pc:docMk/>
            <pc:sldMk cId="2516010174" sldId="310"/>
            <ac:spMk id="11" creationId="{646B59D8-61FA-FE48-AC36-C4E676A8D248}"/>
          </ac:spMkLst>
        </pc:spChg>
        <pc:spChg chg="mod">
          <ac:chgData name="David Meger" userId="089caf2d-9c90-4e79-b76c-bb29309b972a" providerId="ADAL" clId="{ABB0654F-9561-1D4F-B268-6D6888DF1933}" dt="2019-11-26T19:14:56.960" v="3955" actId="1076"/>
          <ac:spMkLst>
            <pc:docMk/>
            <pc:sldMk cId="2516010174" sldId="310"/>
            <ac:spMk id="12" creationId="{1CBD9155-635E-534C-8AB4-C2E4B3E52F44}"/>
          </ac:spMkLst>
        </pc:spChg>
        <pc:spChg chg="add mod">
          <ac:chgData name="David Meger" userId="089caf2d-9c90-4e79-b76c-bb29309b972a" providerId="ADAL" clId="{ABB0654F-9561-1D4F-B268-6D6888DF1933}" dt="2019-11-26T19:14:56.960" v="3955" actId="1076"/>
          <ac:spMkLst>
            <pc:docMk/>
            <pc:sldMk cId="2516010174" sldId="310"/>
            <ac:spMk id="14" creationId="{F624B7B8-EC4B-4649-B7D6-A72173C24351}"/>
          </ac:spMkLst>
        </pc:spChg>
        <pc:spChg chg="mod">
          <ac:chgData name="David Meger" userId="089caf2d-9c90-4e79-b76c-bb29309b972a" providerId="ADAL" clId="{ABB0654F-9561-1D4F-B268-6D6888DF1933}" dt="2019-11-26T19:14:56.960" v="3955" actId="1076"/>
          <ac:spMkLst>
            <pc:docMk/>
            <pc:sldMk cId="2516010174" sldId="310"/>
            <ac:spMk id="15" creationId="{1FE72C57-0B32-AB42-9097-8D53DD05F697}"/>
          </ac:spMkLst>
        </pc:spChg>
        <pc:cxnChg chg="mod">
          <ac:chgData name="David Meger" userId="089caf2d-9c90-4e79-b76c-bb29309b972a" providerId="ADAL" clId="{ABB0654F-9561-1D4F-B268-6D6888DF1933}" dt="2019-11-26T19:14:56.960" v="3955" actId="1076"/>
          <ac:cxnSpMkLst>
            <pc:docMk/>
            <pc:sldMk cId="2516010174" sldId="310"/>
            <ac:cxnSpMk id="5" creationId="{F1CEE266-1115-C647-9BFA-F8A15645E52C}"/>
          </ac:cxnSpMkLst>
        </pc:cxnChg>
        <pc:cxnChg chg="mod">
          <ac:chgData name="David Meger" userId="089caf2d-9c90-4e79-b76c-bb29309b972a" providerId="ADAL" clId="{ABB0654F-9561-1D4F-B268-6D6888DF1933}" dt="2019-11-26T19:14:56.960" v="3955" actId="1076"/>
          <ac:cxnSpMkLst>
            <pc:docMk/>
            <pc:sldMk cId="2516010174" sldId="310"/>
            <ac:cxnSpMk id="7" creationId="{096846C9-9515-704A-92DE-4AB11982A859}"/>
          </ac:cxnSpMkLst>
        </pc:cxnChg>
        <pc:cxnChg chg="mod">
          <ac:chgData name="David Meger" userId="089caf2d-9c90-4e79-b76c-bb29309b972a" providerId="ADAL" clId="{ABB0654F-9561-1D4F-B268-6D6888DF1933}" dt="2019-11-26T19:14:56.960" v="3955" actId="1076"/>
          <ac:cxnSpMkLst>
            <pc:docMk/>
            <pc:sldMk cId="2516010174" sldId="310"/>
            <ac:cxnSpMk id="13" creationId="{E0B05316-3B36-2B45-B608-D623F5E9D9D5}"/>
          </ac:cxnSpMkLst>
        </pc:cxnChg>
        <pc:cxnChg chg="mod">
          <ac:chgData name="David Meger" userId="089caf2d-9c90-4e79-b76c-bb29309b972a" providerId="ADAL" clId="{ABB0654F-9561-1D4F-B268-6D6888DF1933}" dt="2019-11-26T19:14:56.960" v="3955" actId="1076"/>
          <ac:cxnSpMkLst>
            <pc:docMk/>
            <pc:sldMk cId="2516010174" sldId="310"/>
            <ac:cxnSpMk id="16" creationId="{97A71B8C-455C-8146-ABA1-9D4452644807}"/>
          </ac:cxnSpMkLst>
        </pc:cxnChg>
      </pc:sldChg>
      <pc:sldChg chg="add del">
        <pc:chgData name="David Meger" userId="089caf2d-9c90-4e79-b76c-bb29309b972a" providerId="ADAL" clId="{ABB0654F-9561-1D4F-B268-6D6888DF1933}" dt="2019-11-26T18:31:03.454" v="2653" actId="2696"/>
        <pc:sldMkLst>
          <pc:docMk/>
          <pc:sldMk cId="4102195958" sldId="310"/>
        </pc:sldMkLst>
      </pc:sldChg>
      <pc:sldChg chg="addSp delSp modSp add ord">
        <pc:chgData name="David Meger" userId="089caf2d-9c90-4e79-b76c-bb29309b972a" providerId="ADAL" clId="{ABB0654F-9561-1D4F-B268-6D6888DF1933}" dt="2019-11-26T19:14:39.367" v="3952" actId="1076"/>
        <pc:sldMkLst>
          <pc:docMk/>
          <pc:sldMk cId="2221628444" sldId="311"/>
        </pc:sldMkLst>
        <pc:spChg chg="mod">
          <ac:chgData name="David Meger" userId="089caf2d-9c90-4e79-b76c-bb29309b972a" providerId="ADAL" clId="{ABB0654F-9561-1D4F-B268-6D6888DF1933}" dt="2019-11-26T18:34:45.900" v="2815" actId="20577"/>
          <ac:spMkLst>
            <pc:docMk/>
            <pc:sldMk cId="2221628444" sldId="311"/>
            <ac:spMk id="2" creationId="{5C8D0A9F-1E25-9F4A-B080-4C655DCAFDC6}"/>
          </ac:spMkLst>
        </pc:spChg>
        <pc:spChg chg="mod">
          <ac:chgData name="David Meger" userId="089caf2d-9c90-4e79-b76c-bb29309b972a" providerId="ADAL" clId="{ABB0654F-9561-1D4F-B268-6D6888DF1933}" dt="2019-11-26T19:14:35.598" v="3951" actId="1076"/>
          <ac:spMkLst>
            <pc:docMk/>
            <pc:sldMk cId="2221628444" sldId="311"/>
            <ac:spMk id="3" creationId="{FED1E329-7F50-BB4B-8BB0-3957D9137D77}"/>
          </ac:spMkLst>
        </pc:spChg>
        <pc:spChg chg="mod">
          <ac:chgData name="David Meger" userId="089caf2d-9c90-4e79-b76c-bb29309b972a" providerId="ADAL" clId="{ABB0654F-9561-1D4F-B268-6D6888DF1933}" dt="2019-11-26T19:14:39.367" v="3952" actId="1076"/>
          <ac:spMkLst>
            <pc:docMk/>
            <pc:sldMk cId="2221628444" sldId="311"/>
            <ac:spMk id="6" creationId="{5232CF64-70A3-CF46-9674-16F1ABB90B83}"/>
          </ac:spMkLst>
        </pc:spChg>
        <pc:spChg chg="mod">
          <ac:chgData name="David Meger" userId="089caf2d-9c90-4e79-b76c-bb29309b972a" providerId="ADAL" clId="{ABB0654F-9561-1D4F-B268-6D6888DF1933}" dt="2019-11-26T19:14:39.367" v="3952" actId="1076"/>
          <ac:spMkLst>
            <pc:docMk/>
            <pc:sldMk cId="2221628444" sldId="311"/>
            <ac:spMk id="11" creationId="{646B59D8-61FA-FE48-AC36-C4E676A8D248}"/>
          </ac:spMkLst>
        </pc:spChg>
        <pc:spChg chg="mod">
          <ac:chgData name="David Meger" userId="089caf2d-9c90-4e79-b76c-bb29309b972a" providerId="ADAL" clId="{ABB0654F-9561-1D4F-B268-6D6888DF1933}" dt="2019-11-26T19:14:39.367" v="3952" actId="1076"/>
          <ac:spMkLst>
            <pc:docMk/>
            <pc:sldMk cId="2221628444" sldId="311"/>
            <ac:spMk id="12" creationId="{1CBD9155-635E-534C-8AB4-C2E4B3E52F44}"/>
          </ac:spMkLst>
        </pc:spChg>
        <pc:spChg chg="del">
          <ac:chgData name="David Meger" userId="089caf2d-9c90-4e79-b76c-bb29309b972a" providerId="ADAL" clId="{ABB0654F-9561-1D4F-B268-6D6888DF1933}" dt="2019-11-26T18:39:46.197" v="3001" actId="478"/>
          <ac:spMkLst>
            <pc:docMk/>
            <pc:sldMk cId="2221628444" sldId="311"/>
            <ac:spMk id="15" creationId="{1FE72C57-0B32-AB42-9097-8D53DD05F697}"/>
          </ac:spMkLst>
        </pc:spChg>
        <pc:spChg chg="add mod">
          <ac:chgData name="David Meger" userId="089caf2d-9c90-4e79-b76c-bb29309b972a" providerId="ADAL" clId="{ABB0654F-9561-1D4F-B268-6D6888DF1933}" dt="2019-11-26T19:14:39.367" v="3952" actId="1076"/>
          <ac:spMkLst>
            <pc:docMk/>
            <pc:sldMk cId="2221628444" sldId="311"/>
            <ac:spMk id="17" creationId="{A963EE12-F980-DE4F-87FF-47BA353C3493}"/>
          </ac:spMkLst>
        </pc:spChg>
        <pc:spChg chg="add mod">
          <ac:chgData name="David Meger" userId="089caf2d-9c90-4e79-b76c-bb29309b972a" providerId="ADAL" clId="{ABB0654F-9561-1D4F-B268-6D6888DF1933}" dt="2019-11-26T19:14:39.367" v="3952" actId="1076"/>
          <ac:spMkLst>
            <pc:docMk/>
            <pc:sldMk cId="2221628444" sldId="311"/>
            <ac:spMk id="18" creationId="{71BD3D31-A883-A347-A661-FA3D5A3A7D43}"/>
          </ac:spMkLst>
        </pc:spChg>
        <pc:cxnChg chg="mod">
          <ac:chgData name="David Meger" userId="089caf2d-9c90-4e79-b76c-bb29309b972a" providerId="ADAL" clId="{ABB0654F-9561-1D4F-B268-6D6888DF1933}" dt="2019-11-26T19:14:39.367" v="3952" actId="1076"/>
          <ac:cxnSpMkLst>
            <pc:docMk/>
            <pc:sldMk cId="2221628444" sldId="311"/>
            <ac:cxnSpMk id="5" creationId="{F1CEE266-1115-C647-9BFA-F8A15645E52C}"/>
          </ac:cxnSpMkLst>
        </pc:cxnChg>
        <pc:cxnChg chg="mod">
          <ac:chgData name="David Meger" userId="089caf2d-9c90-4e79-b76c-bb29309b972a" providerId="ADAL" clId="{ABB0654F-9561-1D4F-B268-6D6888DF1933}" dt="2019-11-26T19:14:39.367" v="3952" actId="1076"/>
          <ac:cxnSpMkLst>
            <pc:docMk/>
            <pc:sldMk cId="2221628444" sldId="311"/>
            <ac:cxnSpMk id="7" creationId="{096846C9-9515-704A-92DE-4AB11982A859}"/>
          </ac:cxnSpMkLst>
        </pc:cxnChg>
        <pc:cxnChg chg="mod">
          <ac:chgData name="David Meger" userId="089caf2d-9c90-4e79-b76c-bb29309b972a" providerId="ADAL" clId="{ABB0654F-9561-1D4F-B268-6D6888DF1933}" dt="2019-11-26T19:14:39.367" v="3952" actId="1076"/>
          <ac:cxnSpMkLst>
            <pc:docMk/>
            <pc:sldMk cId="2221628444" sldId="311"/>
            <ac:cxnSpMk id="13" creationId="{E0B05316-3B36-2B45-B608-D623F5E9D9D5}"/>
          </ac:cxnSpMkLst>
        </pc:cxnChg>
        <pc:cxnChg chg="mod">
          <ac:chgData name="David Meger" userId="089caf2d-9c90-4e79-b76c-bb29309b972a" providerId="ADAL" clId="{ABB0654F-9561-1D4F-B268-6D6888DF1933}" dt="2019-11-26T19:14:39.367" v="3952" actId="1076"/>
          <ac:cxnSpMkLst>
            <pc:docMk/>
            <pc:sldMk cId="2221628444" sldId="311"/>
            <ac:cxnSpMk id="16" creationId="{97A71B8C-455C-8146-ABA1-9D4452644807}"/>
          </ac:cxnSpMkLst>
        </pc:cxnChg>
      </pc:sldChg>
      <pc:sldChg chg="modSp add">
        <pc:chgData name="David Meger" userId="089caf2d-9c90-4e79-b76c-bb29309b972a" providerId="ADAL" clId="{ABB0654F-9561-1D4F-B268-6D6888DF1933}" dt="2019-11-26T19:14:33.027" v="3949" actId="1076"/>
        <pc:sldMkLst>
          <pc:docMk/>
          <pc:sldMk cId="1058942883" sldId="312"/>
        </pc:sldMkLst>
        <pc:spChg chg="mod">
          <ac:chgData name="David Meger" userId="089caf2d-9c90-4e79-b76c-bb29309b972a" providerId="ADAL" clId="{ABB0654F-9561-1D4F-B268-6D6888DF1933}" dt="2019-11-26T18:44:21.469" v="3310" actId="6549"/>
          <ac:spMkLst>
            <pc:docMk/>
            <pc:sldMk cId="1058942883" sldId="312"/>
            <ac:spMk id="3" creationId="{FED1E329-7F50-BB4B-8BB0-3957D9137D77}"/>
          </ac:spMkLst>
        </pc:spChg>
        <pc:spChg chg="mod">
          <ac:chgData name="David Meger" userId="089caf2d-9c90-4e79-b76c-bb29309b972a" providerId="ADAL" clId="{ABB0654F-9561-1D4F-B268-6D6888DF1933}" dt="2019-11-26T19:14:33.027" v="3949" actId="1076"/>
          <ac:spMkLst>
            <pc:docMk/>
            <pc:sldMk cId="1058942883" sldId="312"/>
            <ac:spMk id="6" creationId="{5232CF64-70A3-CF46-9674-16F1ABB90B83}"/>
          </ac:spMkLst>
        </pc:spChg>
        <pc:spChg chg="mod">
          <ac:chgData name="David Meger" userId="089caf2d-9c90-4e79-b76c-bb29309b972a" providerId="ADAL" clId="{ABB0654F-9561-1D4F-B268-6D6888DF1933}" dt="2019-11-26T19:14:33.027" v="3949" actId="1076"/>
          <ac:spMkLst>
            <pc:docMk/>
            <pc:sldMk cId="1058942883" sldId="312"/>
            <ac:spMk id="11" creationId="{646B59D8-61FA-FE48-AC36-C4E676A8D248}"/>
          </ac:spMkLst>
        </pc:spChg>
        <pc:spChg chg="mod">
          <ac:chgData name="David Meger" userId="089caf2d-9c90-4e79-b76c-bb29309b972a" providerId="ADAL" clId="{ABB0654F-9561-1D4F-B268-6D6888DF1933}" dt="2019-11-26T19:14:33.027" v="3949" actId="1076"/>
          <ac:spMkLst>
            <pc:docMk/>
            <pc:sldMk cId="1058942883" sldId="312"/>
            <ac:spMk id="12" creationId="{1CBD9155-635E-534C-8AB4-C2E4B3E52F44}"/>
          </ac:spMkLst>
        </pc:spChg>
        <pc:spChg chg="mod">
          <ac:chgData name="David Meger" userId="089caf2d-9c90-4e79-b76c-bb29309b972a" providerId="ADAL" clId="{ABB0654F-9561-1D4F-B268-6D6888DF1933}" dt="2019-11-26T19:14:33.027" v="3949" actId="1076"/>
          <ac:spMkLst>
            <pc:docMk/>
            <pc:sldMk cId="1058942883" sldId="312"/>
            <ac:spMk id="17" creationId="{A963EE12-F980-DE4F-87FF-47BA353C3493}"/>
          </ac:spMkLst>
        </pc:spChg>
        <pc:spChg chg="mod">
          <ac:chgData name="David Meger" userId="089caf2d-9c90-4e79-b76c-bb29309b972a" providerId="ADAL" clId="{ABB0654F-9561-1D4F-B268-6D6888DF1933}" dt="2019-11-26T19:14:33.027" v="3949" actId="1076"/>
          <ac:spMkLst>
            <pc:docMk/>
            <pc:sldMk cId="1058942883" sldId="312"/>
            <ac:spMk id="18" creationId="{71BD3D31-A883-A347-A661-FA3D5A3A7D43}"/>
          </ac:spMkLst>
        </pc:spChg>
        <pc:cxnChg chg="mod">
          <ac:chgData name="David Meger" userId="089caf2d-9c90-4e79-b76c-bb29309b972a" providerId="ADAL" clId="{ABB0654F-9561-1D4F-B268-6D6888DF1933}" dt="2019-11-26T19:14:33.027" v="3949" actId="1076"/>
          <ac:cxnSpMkLst>
            <pc:docMk/>
            <pc:sldMk cId="1058942883" sldId="312"/>
            <ac:cxnSpMk id="5" creationId="{F1CEE266-1115-C647-9BFA-F8A15645E52C}"/>
          </ac:cxnSpMkLst>
        </pc:cxnChg>
        <pc:cxnChg chg="mod">
          <ac:chgData name="David Meger" userId="089caf2d-9c90-4e79-b76c-bb29309b972a" providerId="ADAL" clId="{ABB0654F-9561-1D4F-B268-6D6888DF1933}" dt="2019-11-26T19:14:33.027" v="3949" actId="1076"/>
          <ac:cxnSpMkLst>
            <pc:docMk/>
            <pc:sldMk cId="1058942883" sldId="312"/>
            <ac:cxnSpMk id="7" creationId="{096846C9-9515-704A-92DE-4AB11982A859}"/>
          </ac:cxnSpMkLst>
        </pc:cxnChg>
        <pc:cxnChg chg="mod">
          <ac:chgData name="David Meger" userId="089caf2d-9c90-4e79-b76c-bb29309b972a" providerId="ADAL" clId="{ABB0654F-9561-1D4F-B268-6D6888DF1933}" dt="2019-11-26T19:14:33.027" v="3949" actId="1076"/>
          <ac:cxnSpMkLst>
            <pc:docMk/>
            <pc:sldMk cId="1058942883" sldId="312"/>
            <ac:cxnSpMk id="13" creationId="{E0B05316-3B36-2B45-B608-D623F5E9D9D5}"/>
          </ac:cxnSpMkLst>
        </pc:cxnChg>
        <pc:cxnChg chg="mod">
          <ac:chgData name="David Meger" userId="089caf2d-9c90-4e79-b76c-bb29309b972a" providerId="ADAL" clId="{ABB0654F-9561-1D4F-B268-6D6888DF1933}" dt="2019-11-26T19:14:33.027" v="3949" actId="1076"/>
          <ac:cxnSpMkLst>
            <pc:docMk/>
            <pc:sldMk cId="1058942883" sldId="312"/>
            <ac:cxnSpMk id="16" creationId="{97A71B8C-455C-8146-ABA1-9D4452644807}"/>
          </ac:cxnSpMkLst>
        </pc:cxnChg>
      </pc:sldChg>
      <pc:sldChg chg="modSp add">
        <pc:chgData name="David Meger" userId="089caf2d-9c90-4e79-b76c-bb29309b972a" providerId="ADAL" clId="{ABB0654F-9561-1D4F-B268-6D6888DF1933}" dt="2019-11-26T19:14:25.189" v="3948" actId="1076"/>
        <pc:sldMkLst>
          <pc:docMk/>
          <pc:sldMk cId="3842209600" sldId="313"/>
        </pc:sldMkLst>
        <pc:spChg chg="mod">
          <ac:chgData name="David Meger" userId="089caf2d-9c90-4e79-b76c-bb29309b972a" providerId="ADAL" clId="{ABB0654F-9561-1D4F-B268-6D6888DF1933}" dt="2019-11-26T18:46:17.547" v="3354" actId="20577"/>
          <ac:spMkLst>
            <pc:docMk/>
            <pc:sldMk cId="3842209600" sldId="313"/>
            <ac:spMk id="3" creationId="{FED1E329-7F50-BB4B-8BB0-3957D9137D77}"/>
          </ac:spMkLst>
        </pc:spChg>
        <pc:spChg chg="mod">
          <ac:chgData name="David Meger" userId="089caf2d-9c90-4e79-b76c-bb29309b972a" providerId="ADAL" clId="{ABB0654F-9561-1D4F-B268-6D6888DF1933}" dt="2019-11-26T19:14:25.189" v="3948" actId="1076"/>
          <ac:spMkLst>
            <pc:docMk/>
            <pc:sldMk cId="3842209600" sldId="313"/>
            <ac:spMk id="6" creationId="{5232CF64-70A3-CF46-9674-16F1ABB90B83}"/>
          </ac:spMkLst>
        </pc:spChg>
        <pc:spChg chg="mod">
          <ac:chgData name="David Meger" userId="089caf2d-9c90-4e79-b76c-bb29309b972a" providerId="ADAL" clId="{ABB0654F-9561-1D4F-B268-6D6888DF1933}" dt="2019-11-26T19:14:25.189" v="3948" actId="1076"/>
          <ac:spMkLst>
            <pc:docMk/>
            <pc:sldMk cId="3842209600" sldId="313"/>
            <ac:spMk id="11" creationId="{646B59D8-61FA-FE48-AC36-C4E676A8D248}"/>
          </ac:spMkLst>
        </pc:spChg>
        <pc:spChg chg="mod">
          <ac:chgData name="David Meger" userId="089caf2d-9c90-4e79-b76c-bb29309b972a" providerId="ADAL" clId="{ABB0654F-9561-1D4F-B268-6D6888DF1933}" dt="2019-11-26T19:14:25.189" v="3948" actId="1076"/>
          <ac:spMkLst>
            <pc:docMk/>
            <pc:sldMk cId="3842209600" sldId="313"/>
            <ac:spMk id="12" creationId="{1CBD9155-635E-534C-8AB4-C2E4B3E52F44}"/>
          </ac:spMkLst>
        </pc:spChg>
        <pc:spChg chg="mod">
          <ac:chgData name="David Meger" userId="089caf2d-9c90-4e79-b76c-bb29309b972a" providerId="ADAL" clId="{ABB0654F-9561-1D4F-B268-6D6888DF1933}" dt="2019-11-26T19:14:25.189" v="3948" actId="1076"/>
          <ac:spMkLst>
            <pc:docMk/>
            <pc:sldMk cId="3842209600" sldId="313"/>
            <ac:spMk id="17" creationId="{A963EE12-F980-DE4F-87FF-47BA353C3493}"/>
          </ac:spMkLst>
        </pc:spChg>
        <pc:spChg chg="mod">
          <ac:chgData name="David Meger" userId="089caf2d-9c90-4e79-b76c-bb29309b972a" providerId="ADAL" clId="{ABB0654F-9561-1D4F-B268-6D6888DF1933}" dt="2019-11-26T19:14:25.189" v="3948" actId="1076"/>
          <ac:spMkLst>
            <pc:docMk/>
            <pc:sldMk cId="3842209600" sldId="313"/>
            <ac:spMk id="18" creationId="{71BD3D31-A883-A347-A661-FA3D5A3A7D43}"/>
          </ac:spMkLst>
        </pc:spChg>
        <pc:cxnChg chg="mod">
          <ac:chgData name="David Meger" userId="089caf2d-9c90-4e79-b76c-bb29309b972a" providerId="ADAL" clId="{ABB0654F-9561-1D4F-B268-6D6888DF1933}" dt="2019-11-26T19:14:25.189" v="3948" actId="1076"/>
          <ac:cxnSpMkLst>
            <pc:docMk/>
            <pc:sldMk cId="3842209600" sldId="313"/>
            <ac:cxnSpMk id="5" creationId="{F1CEE266-1115-C647-9BFA-F8A15645E52C}"/>
          </ac:cxnSpMkLst>
        </pc:cxnChg>
        <pc:cxnChg chg="mod">
          <ac:chgData name="David Meger" userId="089caf2d-9c90-4e79-b76c-bb29309b972a" providerId="ADAL" clId="{ABB0654F-9561-1D4F-B268-6D6888DF1933}" dt="2019-11-26T19:14:25.189" v="3948" actId="1076"/>
          <ac:cxnSpMkLst>
            <pc:docMk/>
            <pc:sldMk cId="3842209600" sldId="313"/>
            <ac:cxnSpMk id="7" creationId="{096846C9-9515-704A-92DE-4AB11982A859}"/>
          </ac:cxnSpMkLst>
        </pc:cxnChg>
        <pc:cxnChg chg="mod">
          <ac:chgData name="David Meger" userId="089caf2d-9c90-4e79-b76c-bb29309b972a" providerId="ADAL" clId="{ABB0654F-9561-1D4F-B268-6D6888DF1933}" dt="2019-11-26T19:14:25.189" v="3948" actId="1076"/>
          <ac:cxnSpMkLst>
            <pc:docMk/>
            <pc:sldMk cId="3842209600" sldId="313"/>
            <ac:cxnSpMk id="13" creationId="{E0B05316-3B36-2B45-B608-D623F5E9D9D5}"/>
          </ac:cxnSpMkLst>
        </pc:cxnChg>
        <pc:cxnChg chg="mod">
          <ac:chgData name="David Meger" userId="089caf2d-9c90-4e79-b76c-bb29309b972a" providerId="ADAL" clId="{ABB0654F-9561-1D4F-B268-6D6888DF1933}" dt="2019-11-26T19:14:25.189" v="3948" actId="1076"/>
          <ac:cxnSpMkLst>
            <pc:docMk/>
            <pc:sldMk cId="3842209600" sldId="313"/>
            <ac:cxnSpMk id="16" creationId="{97A71B8C-455C-8146-ABA1-9D4452644807}"/>
          </ac:cxnSpMkLst>
        </pc:cxnChg>
      </pc:sldChg>
      <pc:sldChg chg="addSp delSp modSp add ord">
        <pc:chgData name="David Meger" userId="089caf2d-9c90-4e79-b76c-bb29309b972a" providerId="ADAL" clId="{ABB0654F-9561-1D4F-B268-6D6888DF1933}" dt="2019-11-26T19:14:16.995" v="3945" actId="1076"/>
        <pc:sldMkLst>
          <pc:docMk/>
          <pc:sldMk cId="2772182145" sldId="314"/>
        </pc:sldMkLst>
        <pc:spChg chg="mod">
          <ac:chgData name="David Meger" userId="089caf2d-9c90-4e79-b76c-bb29309b972a" providerId="ADAL" clId="{ABB0654F-9561-1D4F-B268-6D6888DF1933}" dt="2019-11-26T19:13:48.791" v="3915" actId="1076"/>
          <ac:spMkLst>
            <pc:docMk/>
            <pc:sldMk cId="2772182145" sldId="314"/>
            <ac:spMk id="2" creationId="{5C8D0A9F-1E25-9F4A-B080-4C655DCAFDC6}"/>
          </ac:spMkLst>
        </pc:spChg>
        <pc:spChg chg="mod">
          <ac:chgData name="David Meger" userId="089caf2d-9c90-4e79-b76c-bb29309b972a" providerId="ADAL" clId="{ABB0654F-9561-1D4F-B268-6D6888DF1933}" dt="2019-11-26T18:57:32.530" v="3687" actId="20577"/>
          <ac:spMkLst>
            <pc:docMk/>
            <pc:sldMk cId="2772182145" sldId="314"/>
            <ac:spMk id="3" creationId="{FED1E329-7F50-BB4B-8BB0-3957D9137D77}"/>
          </ac:spMkLst>
        </pc:spChg>
        <pc:spChg chg="add mod">
          <ac:chgData name="David Meger" userId="089caf2d-9c90-4e79-b76c-bb29309b972a" providerId="ADAL" clId="{ABB0654F-9561-1D4F-B268-6D6888DF1933}" dt="2019-11-26T19:14:16.995" v="3945" actId="1076"/>
          <ac:spMkLst>
            <pc:docMk/>
            <pc:sldMk cId="2772182145" sldId="314"/>
            <ac:spMk id="4" creationId="{198E1F76-BA91-3A4D-825D-9136E05966F5}"/>
          </ac:spMkLst>
        </pc:spChg>
        <pc:spChg chg="mod">
          <ac:chgData name="David Meger" userId="089caf2d-9c90-4e79-b76c-bb29309b972a" providerId="ADAL" clId="{ABB0654F-9561-1D4F-B268-6D6888DF1933}" dt="2019-11-26T19:14:16.995" v="3945" actId="1076"/>
          <ac:spMkLst>
            <pc:docMk/>
            <pc:sldMk cId="2772182145" sldId="314"/>
            <ac:spMk id="6" creationId="{5232CF64-70A3-CF46-9674-16F1ABB90B83}"/>
          </ac:spMkLst>
        </pc:spChg>
        <pc:spChg chg="mod">
          <ac:chgData name="David Meger" userId="089caf2d-9c90-4e79-b76c-bb29309b972a" providerId="ADAL" clId="{ABB0654F-9561-1D4F-B268-6D6888DF1933}" dt="2019-11-26T19:14:16.995" v="3945" actId="1076"/>
          <ac:spMkLst>
            <pc:docMk/>
            <pc:sldMk cId="2772182145" sldId="314"/>
            <ac:spMk id="11" creationId="{646B59D8-61FA-FE48-AC36-C4E676A8D248}"/>
          </ac:spMkLst>
        </pc:spChg>
        <pc:spChg chg="mod">
          <ac:chgData name="David Meger" userId="089caf2d-9c90-4e79-b76c-bb29309b972a" providerId="ADAL" clId="{ABB0654F-9561-1D4F-B268-6D6888DF1933}" dt="2019-11-26T19:14:16.995" v="3945" actId="1076"/>
          <ac:spMkLst>
            <pc:docMk/>
            <pc:sldMk cId="2772182145" sldId="314"/>
            <ac:spMk id="12" creationId="{1CBD9155-635E-534C-8AB4-C2E4B3E52F44}"/>
          </ac:spMkLst>
        </pc:spChg>
        <pc:spChg chg="add del mod">
          <ac:chgData name="David Meger" userId="089caf2d-9c90-4e79-b76c-bb29309b972a" providerId="ADAL" clId="{ABB0654F-9561-1D4F-B268-6D6888DF1933}" dt="2019-11-26T18:56:36.741" v="3592" actId="478"/>
          <ac:spMkLst>
            <pc:docMk/>
            <pc:sldMk cId="2772182145" sldId="314"/>
            <ac:spMk id="14" creationId="{EAFA6C8F-7948-2A4D-81EA-9B7A7FE3FBAB}"/>
          </ac:spMkLst>
        </pc:spChg>
        <pc:spChg chg="mod">
          <ac:chgData name="David Meger" userId="089caf2d-9c90-4e79-b76c-bb29309b972a" providerId="ADAL" clId="{ABB0654F-9561-1D4F-B268-6D6888DF1933}" dt="2019-11-26T19:14:16.995" v="3945" actId="1076"/>
          <ac:spMkLst>
            <pc:docMk/>
            <pc:sldMk cId="2772182145" sldId="314"/>
            <ac:spMk id="17" creationId="{A963EE12-F980-DE4F-87FF-47BA353C3493}"/>
          </ac:spMkLst>
        </pc:spChg>
        <pc:spChg chg="mod">
          <ac:chgData name="David Meger" userId="089caf2d-9c90-4e79-b76c-bb29309b972a" providerId="ADAL" clId="{ABB0654F-9561-1D4F-B268-6D6888DF1933}" dt="2019-11-26T19:14:16.995" v="3945" actId="1076"/>
          <ac:spMkLst>
            <pc:docMk/>
            <pc:sldMk cId="2772182145" sldId="314"/>
            <ac:spMk id="18" creationId="{71BD3D31-A883-A347-A661-FA3D5A3A7D43}"/>
          </ac:spMkLst>
        </pc:spChg>
        <pc:spChg chg="add mod">
          <ac:chgData name="David Meger" userId="089caf2d-9c90-4e79-b76c-bb29309b972a" providerId="ADAL" clId="{ABB0654F-9561-1D4F-B268-6D6888DF1933}" dt="2019-11-26T19:14:16.995" v="3945" actId="1076"/>
          <ac:spMkLst>
            <pc:docMk/>
            <pc:sldMk cId="2772182145" sldId="314"/>
            <ac:spMk id="19" creationId="{0CEE5866-3EA8-F947-AA27-ABD1161107EE}"/>
          </ac:spMkLst>
        </pc:spChg>
        <pc:cxnChg chg="del">
          <ac:chgData name="David Meger" userId="089caf2d-9c90-4e79-b76c-bb29309b972a" providerId="ADAL" clId="{ABB0654F-9561-1D4F-B268-6D6888DF1933}" dt="2019-11-26T18:48:05.354" v="3415" actId="478"/>
          <ac:cxnSpMkLst>
            <pc:docMk/>
            <pc:sldMk cId="2772182145" sldId="314"/>
            <ac:cxnSpMk id="5" creationId="{F1CEE266-1115-C647-9BFA-F8A15645E52C}"/>
          </ac:cxnSpMkLst>
        </pc:cxnChg>
        <pc:cxnChg chg="del">
          <ac:chgData name="David Meger" userId="089caf2d-9c90-4e79-b76c-bb29309b972a" providerId="ADAL" clId="{ABB0654F-9561-1D4F-B268-6D6888DF1933}" dt="2019-11-26T18:48:07.022" v="3416" actId="478"/>
          <ac:cxnSpMkLst>
            <pc:docMk/>
            <pc:sldMk cId="2772182145" sldId="314"/>
            <ac:cxnSpMk id="7" creationId="{096846C9-9515-704A-92DE-4AB11982A859}"/>
          </ac:cxnSpMkLst>
        </pc:cxnChg>
        <pc:cxnChg chg="mod">
          <ac:chgData name="David Meger" userId="089caf2d-9c90-4e79-b76c-bb29309b972a" providerId="ADAL" clId="{ABB0654F-9561-1D4F-B268-6D6888DF1933}" dt="2019-11-26T19:14:16.995" v="3945" actId="1076"/>
          <ac:cxnSpMkLst>
            <pc:docMk/>
            <pc:sldMk cId="2772182145" sldId="314"/>
            <ac:cxnSpMk id="13" creationId="{E0B05316-3B36-2B45-B608-D623F5E9D9D5}"/>
          </ac:cxnSpMkLst>
        </pc:cxnChg>
        <pc:cxnChg chg="add mod">
          <ac:chgData name="David Meger" userId="089caf2d-9c90-4e79-b76c-bb29309b972a" providerId="ADAL" clId="{ABB0654F-9561-1D4F-B268-6D6888DF1933}" dt="2019-11-26T19:14:16.995" v="3945" actId="1076"/>
          <ac:cxnSpMkLst>
            <pc:docMk/>
            <pc:sldMk cId="2772182145" sldId="314"/>
            <ac:cxnSpMk id="15" creationId="{609A8692-43B8-D544-AEC8-9E573030C906}"/>
          </ac:cxnSpMkLst>
        </pc:cxnChg>
        <pc:cxnChg chg="del">
          <ac:chgData name="David Meger" userId="089caf2d-9c90-4e79-b76c-bb29309b972a" providerId="ADAL" clId="{ABB0654F-9561-1D4F-B268-6D6888DF1933}" dt="2019-11-26T18:48:08.952" v="3417" actId="478"/>
          <ac:cxnSpMkLst>
            <pc:docMk/>
            <pc:sldMk cId="2772182145" sldId="314"/>
            <ac:cxnSpMk id="16" creationId="{97A71B8C-455C-8146-ABA1-9D4452644807}"/>
          </ac:cxnSpMkLst>
        </pc:cxnChg>
      </pc:sldChg>
      <pc:sldChg chg="addSp delSp modSp add">
        <pc:chgData name="David Meger" userId="089caf2d-9c90-4e79-b76c-bb29309b972a" providerId="ADAL" clId="{ABB0654F-9561-1D4F-B268-6D6888DF1933}" dt="2019-11-26T19:14:12.456" v="3944" actId="1038"/>
        <pc:sldMkLst>
          <pc:docMk/>
          <pc:sldMk cId="4160398891" sldId="315"/>
        </pc:sldMkLst>
        <pc:spChg chg="mod">
          <ac:chgData name="David Meger" userId="089caf2d-9c90-4e79-b76c-bb29309b972a" providerId="ADAL" clId="{ABB0654F-9561-1D4F-B268-6D6888DF1933}" dt="2019-11-26T19:13:43.542" v="3913" actId="20577"/>
          <ac:spMkLst>
            <pc:docMk/>
            <pc:sldMk cId="4160398891" sldId="315"/>
            <ac:spMk id="2" creationId="{5C8D0A9F-1E25-9F4A-B080-4C655DCAFDC6}"/>
          </ac:spMkLst>
        </pc:spChg>
        <pc:spChg chg="mod">
          <ac:chgData name="David Meger" userId="089caf2d-9c90-4e79-b76c-bb29309b972a" providerId="ADAL" clId="{ABB0654F-9561-1D4F-B268-6D6888DF1933}" dt="2019-11-26T19:00:31.009" v="3777" actId="5793"/>
          <ac:spMkLst>
            <pc:docMk/>
            <pc:sldMk cId="4160398891" sldId="315"/>
            <ac:spMk id="3" creationId="{FED1E329-7F50-BB4B-8BB0-3957D9137D77}"/>
          </ac:spMkLst>
        </pc:spChg>
        <pc:spChg chg="del">
          <ac:chgData name="David Meger" userId="089caf2d-9c90-4e79-b76c-bb29309b972a" providerId="ADAL" clId="{ABB0654F-9561-1D4F-B268-6D6888DF1933}" dt="2019-11-26T19:09:14.880" v="3793" actId="478"/>
          <ac:spMkLst>
            <pc:docMk/>
            <pc:sldMk cId="4160398891" sldId="315"/>
            <ac:spMk id="4" creationId="{198E1F76-BA91-3A4D-825D-9136E05966F5}"/>
          </ac:spMkLst>
        </pc:spChg>
        <pc:spChg chg="del mod">
          <ac:chgData name="David Meger" userId="089caf2d-9c90-4e79-b76c-bb29309b972a" providerId="ADAL" clId="{ABB0654F-9561-1D4F-B268-6D6888DF1933}" dt="2019-11-26T19:13:56.582" v="3916" actId="478"/>
          <ac:spMkLst>
            <pc:docMk/>
            <pc:sldMk cId="4160398891" sldId="315"/>
            <ac:spMk id="6" creationId="{5232CF64-70A3-CF46-9674-16F1ABB90B83}"/>
          </ac:spMkLst>
        </pc:spChg>
        <pc:spChg chg="add del mod">
          <ac:chgData name="David Meger" userId="089caf2d-9c90-4e79-b76c-bb29309b972a" providerId="ADAL" clId="{ABB0654F-9561-1D4F-B268-6D6888DF1933}" dt="2019-11-26T19:10:22.272" v="3821"/>
          <ac:spMkLst>
            <pc:docMk/>
            <pc:sldMk cId="4160398891" sldId="315"/>
            <ac:spMk id="8" creationId="{46F3A607-B3C3-D848-960C-ADD98171766A}"/>
          </ac:spMkLst>
        </pc:spChg>
        <pc:spChg chg="del mod">
          <ac:chgData name="David Meger" userId="089caf2d-9c90-4e79-b76c-bb29309b972a" providerId="ADAL" clId="{ABB0654F-9561-1D4F-B268-6D6888DF1933}" dt="2019-11-26T19:13:56.582" v="3916" actId="478"/>
          <ac:spMkLst>
            <pc:docMk/>
            <pc:sldMk cId="4160398891" sldId="315"/>
            <ac:spMk id="11" creationId="{646B59D8-61FA-FE48-AC36-C4E676A8D248}"/>
          </ac:spMkLst>
        </pc:spChg>
        <pc:spChg chg="del mod">
          <ac:chgData name="David Meger" userId="089caf2d-9c90-4e79-b76c-bb29309b972a" providerId="ADAL" clId="{ABB0654F-9561-1D4F-B268-6D6888DF1933}" dt="2019-11-26T19:13:56.582" v="3916" actId="478"/>
          <ac:spMkLst>
            <pc:docMk/>
            <pc:sldMk cId="4160398891" sldId="315"/>
            <ac:spMk id="12" creationId="{1CBD9155-635E-534C-8AB4-C2E4B3E52F44}"/>
          </ac:spMkLst>
        </pc:spChg>
        <pc:spChg chg="del mod">
          <ac:chgData name="David Meger" userId="089caf2d-9c90-4e79-b76c-bb29309b972a" providerId="ADAL" clId="{ABB0654F-9561-1D4F-B268-6D6888DF1933}" dt="2019-11-26T19:13:56.582" v="3916" actId="478"/>
          <ac:spMkLst>
            <pc:docMk/>
            <pc:sldMk cId="4160398891" sldId="315"/>
            <ac:spMk id="17" creationId="{A963EE12-F980-DE4F-87FF-47BA353C3493}"/>
          </ac:spMkLst>
        </pc:spChg>
        <pc:spChg chg="del mod">
          <ac:chgData name="David Meger" userId="089caf2d-9c90-4e79-b76c-bb29309b972a" providerId="ADAL" clId="{ABB0654F-9561-1D4F-B268-6D6888DF1933}" dt="2019-11-26T19:13:56.582" v="3916" actId="478"/>
          <ac:spMkLst>
            <pc:docMk/>
            <pc:sldMk cId="4160398891" sldId="315"/>
            <ac:spMk id="18" creationId="{71BD3D31-A883-A347-A661-FA3D5A3A7D43}"/>
          </ac:spMkLst>
        </pc:spChg>
        <pc:spChg chg="del mod">
          <ac:chgData name="David Meger" userId="089caf2d-9c90-4e79-b76c-bb29309b972a" providerId="ADAL" clId="{ABB0654F-9561-1D4F-B268-6D6888DF1933}" dt="2019-11-26T19:13:56.582" v="3916" actId="478"/>
          <ac:spMkLst>
            <pc:docMk/>
            <pc:sldMk cId="4160398891" sldId="315"/>
            <ac:spMk id="19" creationId="{0CEE5866-3EA8-F947-AA27-ABD1161107EE}"/>
          </ac:spMkLst>
        </pc:spChg>
        <pc:spChg chg="add del mod">
          <ac:chgData name="David Meger" userId="089caf2d-9c90-4e79-b76c-bb29309b972a" providerId="ADAL" clId="{ABB0654F-9561-1D4F-B268-6D6888DF1933}" dt="2019-11-26T19:13:56.582" v="3916" actId="478"/>
          <ac:spMkLst>
            <pc:docMk/>
            <pc:sldMk cId="4160398891" sldId="315"/>
            <ac:spMk id="21" creationId="{B68F8018-956C-3E4B-8929-53341656F199}"/>
          </ac:spMkLst>
        </pc:spChg>
        <pc:spChg chg="add del mod">
          <ac:chgData name="David Meger" userId="089caf2d-9c90-4e79-b76c-bb29309b972a" providerId="ADAL" clId="{ABB0654F-9561-1D4F-B268-6D6888DF1933}" dt="2019-11-26T19:13:56.582" v="3916" actId="478"/>
          <ac:spMkLst>
            <pc:docMk/>
            <pc:sldMk cId="4160398891" sldId="315"/>
            <ac:spMk id="23" creationId="{4B7311DB-603B-6844-9AF1-6AF7A72E1CE6}"/>
          </ac:spMkLst>
        </pc:spChg>
        <pc:spChg chg="add del mod">
          <ac:chgData name="David Meger" userId="089caf2d-9c90-4e79-b76c-bb29309b972a" providerId="ADAL" clId="{ABB0654F-9561-1D4F-B268-6D6888DF1933}" dt="2019-11-26T19:13:56.582" v="3916" actId="478"/>
          <ac:spMkLst>
            <pc:docMk/>
            <pc:sldMk cId="4160398891" sldId="315"/>
            <ac:spMk id="24" creationId="{B62A8715-E4B7-DD4A-8E96-89B42ACA6FB2}"/>
          </ac:spMkLst>
        </pc:spChg>
        <pc:spChg chg="add mod">
          <ac:chgData name="David Meger" userId="089caf2d-9c90-4e79-b76c-bb29309b972a" providerId="ADAL" clId="{ABB0654F-9561-1D4F-B268-6D6888DF1933}" dt="2019-11-26T19:14:12.456" v="3944" actId="1038"/>
          <ac:spMkLst>
            <pc:docMk/>
            <pc:sldMk cId="4160398891" sldId="315"/>
            <ac:spMk id="25" creationId="{5D4B052E-59B3-CE4E-943C-3748D38BED33}"/>
          </ac:spMkLst>
        </pc:spChg>
        <pc:spChg chg="add mod">
          <ac:chgData name="David Meger" userId="089caf2d-9c90-4e79-b76c-bb29309b972a" providerId="ADAL" clId="{ABB0654F-9561-1D4F-B268-6D6888DF1933}" dt="2019-11-26T19:14:12.456" v="3944" actId="1038"/>
          <ac:spMkLst>
            <pc:docMk/>
            <pc:sldMk cId="4160398891" sldId="315"/>
            <ac:spMk id="26" creationId="{344F5A11-7076-0A4D-B964-F5F7F064E365}"/>
          </ac:spMkLst>
        </pc:spChg>
        <pc:spChg chg="add mod">
          <ac:chgData name="David Meger" userId="089caf2d-9c90-4e79-b76c-bb29309b972a" providerId="ADAL" clId="{ABB0654F-9561-1D4F-B268-6D6888DF1933}" dt="2019-11-26T19:14:12.456" v="3944" actId="1038"/>
          <ac:spMkLst>
            <pc:docMk/>
            <pc:sldMk cId="4160398891" sldId="315"/>
            <ac:spMk id="27" creationId="{91406128-0519-AB4B-AB43-EC693000C2A3}"/>
          </ac:spMkLst>
        </pc:spChg>
        <pc:spChg chg="add mod">
          <ac:chgData name="David Meger" userId="089caf2d-9c90-4e79-b76c-bb29309b972a" providerId="ADAL" clId="{ABB0654F-9561-1D4F-B268-6D6888DF1933}" dt="2019-11-26T19:14:12.456" v="3944" actId="1038"/>
          <ac:spMkLst>
            <pc:docMk/>
            <pc:sldMk cId="4160398891" sldId="315"/>
            <ac:spMk id="29" creationId="{3937327A-27C6-D64C-B360-2F1D1352BDBF}"/>
          </ac:spMkLst>
        </pc:spChg>
        <pc:spChg chg="add mod">
          <ac:chgData name="David Meger" userId="089caf2d-9c90-4e79-b76c-bb29309b972a" providerId="ADAL" clId="{ABB0654F-9561-1D4F-B268-6D6888DF1933}" dt="2019-11-26T19:14:12.456" v="3944" actId="1038"/>
          <ac:spMkLst>
            <pc:docMk/>
            <pc:sldMk cId="4160398891" sldId="315"/>
            <ac:spMk id="30" creationId="{D722906F-7622-E240-A2EF-C8CBD64B385C}"/>
          </ac:spMkLst>
        </pc:spChg>
        <pc:spChg chg="add mod">
          <ac:chgData name="David Meger" userId="089caf2d-9c90-4e79-b76c-bb29309b972a" providerId="ADAL" clId="{ABB0654F-9561-1D4F-B268-6D6888DF1933}" dt="2019-11-26T19:14:12.456" v="3944" actId="1038"/>
          <ac:spMkLst>
            <pc:docMk/>
            <pc:sldMk cId="4160398891" sldId="315"/>
            <ac:spMk id="31" creationId="{2A656F43-2135-8641-BA7C-3D5D23FF91E8}"/>
          </ac:spMkLst>
        </pc:spChg>
        <pc:spChg chg="add mod">
          <ac:chgData name="David Meger" userId="089caf2d-9c90-4e79-b76c-bb29309b972a" providerId="ADAL" clId="{ABB0654F-9561-1D4F-B268-6D6888DF1933}" dt="2019-11-26T19:14:12.456" v="3944" actId="1038"/>
          <ac:spMkLst>
            <pc:docMk/>
            <pc:sldMk cId="4160398891" sldId="315"/>
            <ac:spMk id="33" creationId="{5E66EDE0-0AEA-1A4B-B9D9-5F9142FB0B31}"/>
          </ac:spMkLst>
        </pc:spChg>
        <pc:cxnChg chg="del mod">
          <ac:chgData name="David Meger" userId="089caf2d-9c90-4e79-b76c-bb29309b972a" providerId="ADAL" clId="{ABB0654F-9561-1D4F-B268-6D6888DF1933}" dt="2019-11-26T19:13:56.582" v="3916" actId="478"/>
          <ac:cxnSpMkLst>
            <pc:docMk/>
            <pc:sldMk cId="4160398891" sldId="315"/>
            <ac:cxnSpMk id="13" creationId="{E0B05316-3B36-2B45-B608-D623F5E9D9D5}"/>
          </ac:cxnSpMkLst>
        </pc:cxnChg>
        <pc:cxnChg chg="add del mod">
          <ac:chgData name="David Meger" userId="089caf2d-9c90-4e79-b76c-bb29309b972a" providerId="ADAL" clId="{ABB0654F-9561-1D4F-B268-6D6888DF1933}" dt="2019-11-26T19:13:56.582" v="3916" actId="478"/>
          <ac:cxnSpMkLst>
            <pc:docMk/>
            <pc:sldMk cId="4160398891" sldId="315"/>
            <ac:cxnSpMk id="14" creationId="{AA94871E-88BE-9748-A700-F7A9D872EAF8}"/>
          </ac:cxnSpMkLst>
        </pc:cxnChg>
        <pc:cxnChg chg="del mod">
          <ac:chgData name="David Meger" userId="089caf2d-9c90-4e79-b76c-bb29309b972a" providerId="ADAL" clId="{ABB0654F-9561-1D4F-B268-6D6888DF1933}" dt="2019-11-26T19:13:56.582" v="3916" actId="478"/>
          <ac:cxnSpMkLst>
            <pc:docMk/>
            <pc:sldMk cId="4160398891" sldId="315"/>
            <ac:cxnSpMk id="15" creationId="{609A8692-43B8-D544-AEC8-9E573030C906}"/>
          </ac:cxnSpMkLst>
        </pc:cxnChg>
        <pc:cxnChg chg="add del mod">
          <ac:chgData name="David Meger" userId="089caf2d-9c90-4e79-b76c-bb29309b972a" providerId="ADAL" clId="{ABB0654F-9561-1D4F-B268-6D6888DF1933}" dt="2019-11-26T19:13:56.582" v="3916" actId="478"/>
          <ac:cxnSpMkLst>
            <pc:docMk/>
            <pc:sldMk cId="4160398891" sldId="315"/>
            <ac:cxnSpMk id="20" creationId="{46FC2185-F028-FB4F-A1BD-8444527BD235}"/>
          </ac:cxnSpMkLst>
        </pc:cxnChg>
        <pc:cxnChg chg="add del mod">
          <ac:chgData name="David Meger" userId="089caf2d-9c90-4e79-b76c-bb29309b972a" providerId="ADAL" clId="{ABB0654F-9561-1D4F-B268-6D6888DF1933}" dt="2019-11-26T19:13:56.582" v="3916" actId="478"/>
          <ac:cxnSpMkLst>
            <pc:docMk/>
            <pc:sldMk cId="4160398891" sldId="315"/>
            <ac:cxnSpMk id="22" creationId="{91B53450-AF75-B24A-8803-E23B113178A0}"/>
          </ac:cxnSpMkLst>
        </pc:cxnChg>
        <pc:cxnChg chg="add mod">
          <ac:chgData name="David Meger" userId="089caf2d-9c90-4e79-b76c-bb29309b972a" providerId="ADAL" clId="{ABB0654F-9561-1D4F-B268-6D6888DF1933}" dt="2019-11-26T19:14:12.456" v="3944" actId="1038"/>
          <ac:cxnSpMkLst>
            <pc:docMk/>
            <pc:sldMk cId="4160398891" sldId="315"/>
            <ac:cxnSpMk id="28" creationId="{C006D269-18FB-B54D-907A-B2836AEFFB51}"/>
          </ac:cxnSpMkLst>
        </pc:cxnChg>
        <pc:cxnChg chg="add mod">
          <ac:chgData name="David Meger" userId="089caf2d-9c90-4e79-b76c-bb29309b972a" providerId="ADAL" clId="{ABB0654F-9561-1D4F-B268-6D6888DF1933}" dt="2019-11-26T19:14:12.456" v="3944" actId="1038"/>
          <ac:cxnSpMkLst>
            <pc:docMk/>
            <pc:sldMk cId="4160398891" sldId="315"/>
            <ac:cxnSpMk id="32" creationId="{DEC2CF11-DEB4-E64E-B8DD-FA58C4031C68}"/>
          </ac:cxnSpMkLst>
        </pc:cxnChg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550732740" sldId="316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1286981989" sldId="317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4013521584" sldId="323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717657015" sldId="335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2000703846" sldId="336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590665714" sldId="337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355523458" sldId="338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24205904" sldId="339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667701537" sldId="340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4113564637" sldId="341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365477870" sldId="342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2488561023" sldId="343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4159298073" sldId="355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2642386715" sldId="356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764174439" sldId="357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1510523882" sldId="359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863302725" sldId="360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968882222" sldId="361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2665980433" sldId="362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2068880057" sldId="363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2779461018" sldId="364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273180696" sldId="365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2860320669" sldId="366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32403555" sldId="367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1162239036" sldId="368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795988281" sldId="369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303921694" sldId="370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704098348" sldId="371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1155194702" sldId="372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126582787" sldId="373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989542693" sldId="374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4092813182" sldId="375"/>
        </pc:sldMkLst>
      </pc:sldChg>
      <pc:sldChg chg="add">
        <pc:chgData name="David Meger" userId="089caf2d-9c90-4e79-b76c-bb29309b972a" providerId="ADAL" clId="{ABB0654F-9561-1D4F-B268-6D6888DF1933}" dt="2019-11-26T19:07:22.381" v="3778"/>
        <pc:sldMkLst>
          <pc:docMk/>
          <pc:sldMk cId="3064527910" sldId="376"/>
        </pc:sldMkLst>
      </pc:sldChg>
      <pc:sldChg chg="modSp add">
        <pc:chgData name="David Meger" userId="089caf2d-9c90-4e79-b76c-bb29309b972a" providerId="ADAL" clId="{ABB0654F-9561-1D4F-B268-6D6888DF1933}" dt="2019-11-26T19:07:22.837" v="3779" actId="27636"/>
        <pc:sldMkLst>
          <pc:docMk/>
          <pc:sldMk cId="4219956415" sldId="377"/>
        </pc:sldMkLst>
        <pc:spChg chg="mod">
          <ac:chgData name="David Meger" userId="089caf2d-9c90-4e79-b76c-bb29309b972a" providerId="ADAL" clId="{ABB0654F-9561-1D4F-B268-6D6888DF1933}" dt="2019-11-26T19:07:22.837" v="3779" actId="27636"/>
          <ac:spMkLst>
            <pc:docMk/>
            <pc:sldMk cId="4219956415" sldId="377"/>
            <ac:spMk id="3" creationId="{3A8B558A-BEBD-46D9-9BEE-6537FA37EC9A}"/>
          </ac:spMkLst>
        </pc:spChg>
      </pc:sldChg>
      <pc:sldChg chg="modSp add">
        <pc:chgData name="David Meger" userId="089caf2d-9c90-4e79-b76c-bb29309b972a" providerId="ADAL" clId="{ABB0654F-9561-1D4F-B268-6D6888DF1933}" dt="2019-11-26T19:25:00.552" v="4815" actId="20577"/>
        <pc:sldMkLst>
          <pc:docMk/>
          <pc:sldMk cId="3484630167" sldId="378"/>
        </pc:sldMkLst>
        <pc:spChg chg="mod">
          <ac:chgData name="David Meger" userId="089caf2d-9c90-4e79-b76c-bb29309b972a" providerId="ADAL" clId="{ABB0654F-9561-1D4F-B268-6D6888DF1933}" dt="2019-11-26T19:22:59.329" v="4242" actId="20577"/>
          <ac:spMkLst>
            <pc:docMk/>
            <pc:sldMk cId="3484630167" sldId="378"/>
            <ac:spMk id="2" creationId="{1FAF1B22-2A14-6D4D-8067-458EDEB221C9}"/>
          </ac:spMkLst>
        </pc:spChg>
        <pc:spChg chg="mod">
          <ac:chgData name="David Meger" userId="089caf2d-9c90-4e79-b76c-bb29309b972a" providerId="ADAL" clId="{ABB0654F-9561-1D4F-B268-6D6888DF1933}" dt="2019-11-26T19:25:00.552" v="4815" actId="20577"/>
          <ac:spMkLst>
            <pc:docMk/>
            <pc:sldMk cId="3484630167" sldId="378"/>
            <ac:spMk id="3" creationId="{596E0EB7-79AB-6D40-8C6D-665A9625D640}"/>
          </ac:spMkLst>
        </pc:spChg>
      </pc:sldChg>
      <pc:sldChg chg="modSp add">
        <pc:chgData name="David Meger" userId="089caf2d-9c90-4e79-b76c-bb29309b972a" providerId="ADAL" clId="{ABB0654F-9561-1D4F-B268-6D6888DF1933}" dt="2019-11-26T19:22:38.115" v="4182" actId="20577"/>
        <pc:sldMkLst>
          <pc:docMk/>
          <pc:sldMk cId="2335219910" sldId="379"/>
        </pc:sldMkLst>
        <pc:spChg chg="mod">
          <ac:chgData name="David Meger" userId="089caf2d-9c90-4e79-b76c-bb29309b972a" providerId="ADAL" clId="{ABB0654F-9561-1D4F-B268-6D6888DF1933}" dt="2019-11-26T19:22:38.115" v="4182" actId="20577"/>
          <ac:spMkLst>
            <pc:docMk/>
            <pc:sldMk cId="2335219910" sldId="379"/>
            <ac:spMk id="3" creationId="{FED1E329-7F50-BB4B-8BB0-3957D9137D77}"/>
          </ac:spMkLst>
        </pc:spChg>
        <pc:spChg chg="mod">
          <ac:chgData name="David Meger" userId="089caf2d-9c90-4e79-b76c-bb29309b972a" providerId="ADAL" clId="{ABB0654F-9561-1D4F-B268-6D6888DF1933}" dt="2019-11-26T19:22:10.933" v="4151" actId="1076"/>
          <ac:spMkLst>
            <pc:docMk/>
            <pc:sldMk cId="2335219910" sldId="379"/>
            <ac:spMk id="11" creationId="{646B59D8-61FA-FE48-AC36-C4E676A8D248}"/>
          </ac:spMkLst>
        </pc:spChg>
        <pc:spChg chg="mod">
          <ac:chgData name="David Meger" userId="089caf2d-9c90-4e79-b76c-bb29309b972a" providerId="ADAL" clId="{ABB0654F-9561-1D4F-B268-6D6888DF1933}" dt="2019-11-26T19:22:02.655" v="4149" actId="1076"/>
          <ac:spMkLst>
            <pc:docMk/>
            <pc:sldMk cId="2335219910" sldId="379"/>
            <ac:spMk id="19" creationId="{0CEE5866-3EA8-F947-AA27-ABD1161107EE}"/>
          </ac:spMkLst>
        </pc:spChg>
        <pc:spChg chg="mod">
          <ac:chgData name="David Meger" userId="089caf2d-9c90-4e79-b76c-bb29309b972a" providerId="ADAL" clId="{ABB0654F-9561-1D4F-B268-6D6888DF1933}" dt="2019-11-26T19:22:14.103" v="4152" actId="1076"/>
          <ac:spMkLst>
            <pc:docMk/>
            <pc:sldMk cId="2335219910" sldId="379"/>
            <ac:spMk id="21" creationId="{B68F8018-956C-3E4B-8929-53341656F199}"/>
          </ac:spMkLst>
        </pc:spChg>
        <pc:spChg chg="mod">
          <ac:chgData name="David Meger" userId="089caf2d-9c90-4e79-b76c-bb29309b972a" providerId="ADAL" clId="{ABB0654F-9561-1D4F-B268-6D6888DF1933}" dt="2019-11-26T19:21:46.377" v="4145" actId="1076"/>
          <ac:spMkLst>
            <pc:docMk/>
            <pc:sldMk cId="2335219910" sldId="379"/>
            <ac:spMk id="24" creationId="{B62A8715-E4B7-DD4A-8E96-89B42ACA6FB2}"/>
          </ac:spMkLst>
        </pc:spChg>
        <pc:cxnChg chg="mod">
          <ac:chgData name="David Meger" userId="089caf2d-9c90-4e79-b76c-bb29309b972a" providerId="ADAL" clId="{ABB0654F-9561-1D4F-B268-6D6888DF1933}" dt="2019-11-26T19:22:07.272" v="4150" actId="1076"/>
          <ac:cxnSpMkLst>
            <pc:docMk/>
            <pc:sldMk cId="2335219910" sldId="379"/>
            <ac:cxnSpMk id="20" creationId="{46FC2185-F028-FB4F-A1BD-8444527BD235}"/>
          </ac:cxnSpMkLst>
        </pc:cxnChg>
        <pc:cxnChg chg="mod">
          <ac:chgData name="David Meger" userId="089caf2d-9c90-4e79-b76c-bb29309b972a" providerId="ADAL" clId="{ABB0654F-9561-1D4F-B268-6D6888DF1933}" dt="2019-11-26T19:21:50.749" v="4146" actId="1076"/>
          <ac:cxnSpMkLst>
            <pc:docMk/>
            <pc:sldMk cId="2335219910" sldId="379"/>
            <ac:cxnSpMk id="22" creationId="{91B53450-AF75-B24A-8803-E23B113178A0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7:48:3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3364 24575,'8'0'0,"-1"0"0,-3 0 0,1 0 0,-2-2 0,-1-1 0,0 0 0,-1-1 0,3 3 0,-3-3 0,3 1 0,-1 0 0,2-1 0,0 3 0,-3-3 0,0 1 0,1 0 0,2-3 0,-2 3 0,3-2 0,-5 0 0,3 5 0,-1-7 0,0 4 0,1-7 0,-4 5 0,9-2 0,-5 4 0,5-1 0,-6 1 0,8-7 0,-7 7 0,10-13 0,-11 12 0,8-12 0,-8 10 0,7-6 0,-8 7 0,7-5 0,-5 7 0,7-6 0,-8 6 0,8-4 0,-9 2 0,11-3 0,-11 3 0,13-4 0,-11 5 0,10-9 0,-11 9 0,12-12 0,-10 10 0,13-8 0,-12 10 0,5-9 0,-8 9 0,8-10 0,-7 10 0,7-11 0,-5 13 0,7-16 0,-6 14 0,9-17 0,-13 14 0,10-13 0,-9 15 0,10-12 0,-10 12 0,6-11 0,-6 12 0,11-13 0,-10 12 0,17-18 0,-17 16 0,19-20 0,-18 19 0,20-22 0,-23 23 0,25-18 0,-24 18 0,20-16 0,-22 16 0,15-13 0,-15 13 0,16-11 0,-16 11 0,13-9 0,-11 10 0,11-12 0,-8 11 0,9-14 0,-13 15 0,8-12 0,-10 11 0,15-13 0,-14 12 0,20-16 0,-19 16 0,16-15 0,-14 17 0,8-10 0,-8 12 0,7-14 0,-8 13 0,6-15 0,-8 13 0,8-9 0,-8 10 0,11-14 0,-11 12 0,13-12 0,-13 14 0,13-10 0,-11 9 0,10-11 0,-11 11 0,8-11 0,-8 14 0,9-14 0,-8 13 0,11-19 0,-13 15 0,15-18 0,-15 20 0,18-20 0,-17 19 0,16-19 0,-15 22 0,8-17 0,-7 17 0,6-18 0,-7 16 0,9-9 0,-9 13 0,5-13 0,-4 14 0,5-20 0,-7 17 0,5-11 0,-4 10 0,3-3 0,-2 6 0,0-6 0,-3 5 0,7-12 0,-5 11 0,7-12 0,-8 13 0,4-5 0,-4 6 0,1-2 0,1 3 0,0-3 0,-2 0 0,1-2 0,-1 1 0,8-8 0,-6 8 0,10-10 0,-11 12 0,9-9 0,-9 9 0,5-3 0,0-4 0,2 2 0,1-2 0,4-4 0,-12 10 0,20-15 0,-18 13 0,29-22 0,-26 20 0,27-25 0,-30 26 0,28-23 0,-27 24 0,29-21 0,-31 22 0,19-16 0,-19 17 0,17-12 0,-15 12 0,18-13 0,-18 11 0,15-9 0,-15 13 0,15-17 0,-15 16 0,16-22 0,-16 23 0,13-19 0,-16 17 0,7-4 0,-2 0 0,-2 5 0,4-5 0,3-5 0,-7 9 0,19-19 0,-18 18 0,21-19 0,-21 21 0,20-16 0,-20 15 0,21-15 0,-21 15 0,16-15 0,-19 16 0,14-10 0,-16 8 0,16-7 0,-14 8 0,17-12 0,-15 14 0,18-19 0,-20 17 0,21-18 0,-23 17 0,21-10 0,-19 10 0,13-8 0,-14 8 0,11-8 0,-11 10 0,12-9 0,-12 9 0,11-12 0,-11 12 0,16-16 0,-13 17 0,20-21 0,-19 18 0,19-16 0,-23 15 0,16-11 0,-16 11 0,14-13 0,-11 15 0,13-17 0,-13 19 0,17-23 0,-16 22 0,25-27 0,-24 25 0,28-23 0,-28 21 0,26-17 0,-26 20 0,18-15 0,-21 16 0,16-14 0,-14 11 0,16-9 0,-19 10 0,17-6 0,-19 7 0,20-9 0,-17 7 0,18-13 0,-19 13 0,8-5 0,5 1 0,1 0 0,2-2 0,16-12 0,-31 17 0,42-26 0,-40 28 0,44-34 0,-43 32 0,48-32 0,-48 33 0,41-23 0,-40 24 0,25-19 0,-27 20 0,23-17 0,-25 17 0,31-17 0,-30 17 0,39-17 0,-35 17 0,42-24 0,-42 22 0,39-24 0,-40 28 0,36-22 0,-36 23 0,32-20 0,-33 19 0,35-15 0,-34 17 0,38-13 0,-37 13 0,37-10 0,-38 10 0,34-8 0,-35 8 0,29-6 0,-30 7 0,28-5 0,-28 5 0,34-7 0,-32 6 0,43-4 0,-42 5 0,49 0 0,-49 0 0,46 0 0,-46 0 0,35 0 0,-37 0 0,33 0 0,-32 0 0,45 7 0,-43-5 0,52 11 0,-52-12 0,45 10 0,-46-10 0,48 10 0,-46-9 0,52 6 0,-52-7 0,46 3 0,-48-3 0,41 3 0,-41-3 0,40 5 0,-41-3 0,45 9 0,-43-8 0,49 13 0,-49-14 0,43 18 0,-45-16 0,36 17 0,-36-17 0,29 15 0,-30-18 0,28 15 0,-27-12 0,23 10 0,-28-9 0,26 10 0,-25-12 0,29 16 0,-26-15 0,26 17 0,-26-17 0,30 16 0,-29-18 0,23 17 0,-26-16 0,15 12 0,-15-12 0,16 9 0,-16-10 0,15 11 0,-15-10 0,17 9 0,-18-10 0,24 13 0,-23-9 0,26 11 0,-25-14 0,21 13 0,-24-12 0,23 10 0,-24-9 0,24 8 0,-25-8 0,23 9 0,-20-10 0,20 10 0,-18-13 0,14 11 0,-15-12 0,11 14 0,-12-12 0,3 7 0,6 0 0,-9-4 0,16 16 0,-15-16 0,13 20 0,-13-23 0,13 21 0,-16-19 0,20 21 0,-18-18 0,20 25 0,-19-26 0,22 34 0,-3-9 0,-4 1 0,15 15 0,-30-38 0,24 27 0,-26-29 0,21 27 0,-23-25 0,23 29 0,-20-32 0,22 34 0,-22-33 0,27 42 0,-27-38 0,30 49 0,-28-48 0,30 60 0,-31-57 0,30 60 0,-33-59 0,31 57 0,-31-58 0,31 52 0,-29-56 0,23 40 0,-22-42 0,16 30 0,-16-34 0,10 29 0,-11-29 0,10 28 0,-9-29 0,13 30 0,-15-28 0,18 39 0,-19-35 0,22 39 0,-23-39 0,21 33 0,-22-35 0,18 30 0,-16-32 0,14 28 0,-13-29 0,12 23 0,-13-22 0,16 26 0,-15-23 0,19 36 0,-21-35 0,23 39 0,-23-40 0,23 45 0,-22-43 0,22 47 0,-23-48 0,23 49 0,-23-46 0,25 52 0,-24-50 0,29 54 0,-29-56 0,31 47 0,-31-50 0,29 39 0,-27-39 0,25 41 0,-25-40 0,22 45 0,-23-46 0,22 48 0,-19-49 0,23 57 0,-23-55 0,30 67 0,-29-62-6784,37 70 6784,-35-70-3994,36 58 3994,-40-63-652,27 41 652,-28-43-408,23 33 408,-23-33 0,20 38 0,-21-37 0,26 49 0,-22-48 0,28 61 0,-30-59 0,35 57 0,-37-59 0,30 42 0,-32-43 0,25 41 0,-22-40 0,23 45 0,-24-46 0,21 46 0,-20-46 0,22 44 0,-22-44 0,22 44 0,-22-44 0,18 39 0,-17-40 0,11 34 0,-12-34 0,12 38 0,-13-37 0,17 41 0,-18-41 0,23 51 0,-21-47 0,29 58 0,-30-57 0,29 54 0,-30-57 0,24 44 0,-24-47 0,19 30 0,-20-32 4200,19 23-4200,-19-23 0,16 20 0,-15-20 0,14 21 0,-13-21 5286,16 23-5286,-15-23 0,22 29 0,-19-27 0,21 38 0,-24-37 0,27 42 0,-29-43 0,27 41 0,-26-43 0,24 42 0,-21-41 0,27 48 0,-26-45 0,24 43 0,-25-45 0,27 42 0,-27-40 0,31 45 0,-33-48 0,41 56 0,-36-53 0,44 56 0,-44-56 0,41 51 0,-41-50 0,40 46 0,-41-48 0,34 40 0,-35-41 0,24 27 0,-25-29 1307,18 21-1307,-20-21 0,20 16 0,-21-17 917,20 13-917,-18-13 128,15 13-128,-15-16 0,19 18 0,-20-17 0,25 24 0,-25-21 0,22 25 0,-20-26 0,21 25 0,-21-28 0,21 24 0,-22-25 0,24 21 0,-25-19 0,33 19 0,-31-18 0,38 22 0,-36-22 0,43 27 0,-42-24 0,51 28 0,-48-28 0,53 29 0,-52-32 0,50 29 0,-52-28 0,44 19 0,-47-19 0,34 8 0,-35-11 0,29 11 0,-30-12 0,25 12 0,-24-11 0,32 9 0,-30-9 0,35 9 0,-36-11 0,31 8 0,-31-9 0,43 6 0,-41-7 0,49 7 0,-49-6 0,59 10 0,-57-9 0,65 11 0,-62-12 0,68 12 0,-68-11 0,69 7 0,-71-9 0,68 7 0,-68-4-3392,34 4 0,2 0 3392,-30-3-2269,44 6 1,3 0 2268,-38-5-1517,47 7 0,1 1 1517,-45-8-1015,50 6 1,-1-2 1014,-50-7 2029,60 7-2029,-26-9 3034,-40 3-3034,30-3 0,-2 0 4537,-35 0-4537,71-11 0,-75 8 0,69-19 0,-69 19 0,69-19 0,-69 19 0,73-21 0,-72 20 0,68-24 0,-71 24 6784,53-27-6784,-31 10 0,2-2 0,16-6 0,-45 22 0,49-16 0,-47 16 0,58-18 0,-54 20 0,72-24 0,-67 23-3392,34-12 0,1 0 3392,-31 8-2269,34-12 1,0-1 2268,-34 12-1517,35-14 0,1 1 1517,-38 13-1015,37-17 1,0 0 1014,-38 15 0,28-15 0,-2 0 0,-30 18 201,52-40-201,-58 40 559,44-37-559,-46 37 0,40-41 0,-37 39 0,41-50 0,-40 49 0,36-47 0,-39 49 0,37-49 0,-35 49 0,40-55 0,-41 56 0,34-53 0,-35 52 0,33-47 0,-32 46 0,34-55 0,-35 53 0,38-62 0,-37 63 1667,34-52-1667,-35 54 2488,31-41-2488,-31 44 0,26-38 0,-27 38 0,23-39 0,-23 37 0,25-44 0,-26 43 0,32-45 0,-34 45 0,34-42 0,-32 42 0,24-45 0,-24 44 0,26-55 0,-26 51-421,35-67 421,-35 67-495,16-29 0,1-1 495,-16 30-971,16-29 1,0 0 970,-18 28 0,39-66 0,-37 71-1134,29-59 1134,-31 61 1768,23-48-1768,-26 47 3118,21-36-3118,-19 38 0,13-33 0,-15 32 0,10-31 0,-9 33 0,12-26 0,-12 26 4661,11-22-4661,-11 23 4976,7-16-4976,-5 17 0,1-13 0,-2 15 1432,4-18-1432,-5 16 0,7-18 0,-10 16 0,5-10 0,-3 14 0,0-7 0,1 8 0,-3-4 0,1 2 0,0 0 0,-2 0 0,3 0 0,-1 2 0,-2-1 0,2 1 0,-2-4 0,3 4 0,-3-13 0,5 11 0,-1-20 0,0 18 0,4-16 0,-7 17 0,6-4 0,-7 8 0,3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63B1C-E275-4740-9B27-169A0DF33E8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35353-9896-44BB-8ACA-70829CF66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1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37D5-FA9A-4EBB-AE99-79BF9A9B71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0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4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5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5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7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8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1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3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0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7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644BB-0152-49E1-9E90-42F446C50EA6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8F828-CBB6-4D88-A632-A5F456C3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2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ebdiis.unizar.es/~raulmur/orbsla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uBGKxgaxS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" Type="http://schemas.openxmlformats.org/officeDocument/2006/relationships/tags" Target="../tags/tag3.xml"/><Relationship Id="rId21" Type="http://schemas.openxmlformats.org/officeDocument/2006/relationships/image" Target="../media/image10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29" Type="http://schemas.openxmlformats.org/officeDocument/2006/relationships/image" Target="../media/image1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3.pn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tags" Target="../tags/tag10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1.png"/><Relationship Id="rId27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51.xml"/><Relationship Id="rId7" Type="http://schemas.openxmlformats.org/officeDocument/2006/relationships/image" Target="../media/image64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image" Target="../media/image16.png"/><Relationship Id="rId3" Type="http://schemas.openxmlformats.org/officeDocument/2006/relationships/tags" Target="../tags/tag17.xml"/><Relationship Id="rId21" Type="http://schemas.openxmlformats.org/officeDocument/2006/relationships/image" Target="../media/image10.png"/><Relationship Id="rId34" Type="http://schemas.openxmlformats.org/officeDocument/2006/relationships/image" Target="../media/image24.pn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image" Target="../media/image14.png"/><Relationship Id="rId33" Type="http://schemas.openxmlformats.org/officeDocument/2006/relationships/image" Target="../media/image23.png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image" Target="../media/image9.png"/><Relationship Id="rId29" Type="http://schemas.openxmlformats.org/officeDocument/2006/relationships/image" Target="../media/image20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13.png"/><Relationship Id="rId32" Type="http://schemas.openxmlformats.org/officeDocument/2006/relationships/image" Target="../media/image22.pn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image" Target="../media/image12.png"/><Relationship Id="rId28" Type="http://schemas.openxmlformats.org/officeDocument/2006/relationships/image" Target="../media/image19.png"/><Relationship Id="rId10" Type="http://schemas.openxmlformats.org/officeDocument/2006/relationships/tags" Target="../tags/tag24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7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image" Target="../media/image11.png"/><Relationship Id="rId27" Type="http://schemas.openxmlformats.org/officeDocument/2006/relationships/image" Target="../media/image18.png"/><Relationship Id="rId30" Type="http://schemas.openxmlformats.org/officeDocument/2006/relationships/image" Target="../media/image21.png"/><Relationship Id="rId35" Type="http://schemas.openxmlformats.org/officeDocument/2006/relationships/image" Target="../media/image25.png"/><Relationship Id="rId8" Type="http://schemas.openxmlformats.org/officeDocument/2006/relationships/tags" Target="../tags/tag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54.xml"/><Relationship Id="rId7" Type="http://schemas.openxmlformats.org/officeDocument/2006/relationships/image" Target="../media/image64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57.xml"/><Relationship Id="rId7" Type="http://schemas.openxmlformats.org/officeDocument/2006/relationships/image" Target="../media/image64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95.png"/><Relationship Id="rId5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32.png"/><Relationship Id="rId4" Type="http://schemas.openxmlformats.org/officeDocument/2006/relationships/tags" Target="../tags/tag36.xm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41.xml"/><Relationship Id="rId7" Type="http://schemas.openxmlformats.org/officeDocument/2006/relationships/image" Target="../media/image24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43.xml"/><Relationship Id="rId10" Type="http://schemas.openxmlformats.org/officeDocument/2006/relationships/image" Target="../media/image32.png"/><Relationship Id="rId4" Type="http://schemas.openxmlformats.org/officeDocument/2006/relationships/tags" Target="../tags/tag42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46.xml"/><Relationship Id="rId7" Type="http://schemas.openxmlformats.org/officeDocument/2006/relationships/image" Target="../media/image25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48.xml"/><Relationship Id="rId10" Type="http://schemas.openxmlformats.org/officeDocument/2006/relationships/image" Target="../media/image36.png"/><Relationship Id="rId4" Type="http://schemas.openxmlformats.org/officeDocument/2006/relationships/tags" Target="../tags/tag47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249" y="1912124"/>
            <a:ext cx="9969500" cy="2700672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dirty="0">
                <a:latin typeface="Georgia" panose="02040502050405020303" pitchFamily="18" charset="0"/>
              </a:rPr>
            </a:br>
            <a:r>
              <a:rPr lang="en-US" sz="3200" dirty="0">
                <a:latin typeface="Georgia" panose="02040502050405020303" pitchFamily="18" charset="0"/>
              </a:rPr>
              <a:t>COMP417</a:t>
            </a:r>
            <a:br>
              <a:rPr lang="en-US" sz="3200" dirty="0">
                <a:latin typeface="Georgia" panose="02040502050405020303" pitchFamily="18" charset="0"/>
              </a:rPr>
            </a:br>
            <a:r>
              <a:rPr lang="en-US" sz="3200" dirty="0">
                <a:latin typeface="Georgia" panose="02040502050405020303" pitchFamily="18" charset="0"/>
              </a:rPr>
              <a:t>Introduction to Robotics and Intelligent Systems</a:t>
            </a:r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dirty="0">
                <a:latin typeface="Georgia" panose="02040502050405020303" pitchFamily="18" charset="0"/>
              </a:rPr>
            </a:br>
            <a:r>
              <a:rPr lang="en-US" sz="3200" dirty="0">
                <a:latin typeface="Georgia" panose="02040502050405020303" pitchFamily="18" charset="0"/>
              </a:rPr>
              <a:t>Lecture 19: Applying the EKF on Examples</a:t>
            </a:r>
            <a:br>
              <a:rPr lang="en-US" sz="3200" dirty="0">
                <a:latin typeface="Georgia" panose="02040502050405020303" pitchFamily="18" charset="0"/>
              </a:rPr>
            </a:br>
            <a:r>
              <a:rPr lang="en-US" sz="3200" dirty="0">
                <a:latin typeface="Georgia" panose="02040502050405020303" pitchFamily="18" charset="0"/>
              </a:rPr>
              <a:t>Visual SLAM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827494"/>
            <a:ext cx="9144000" cy="8993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David </a:t>
            </a:r>
            <a:r>
              <a:rPr lang="en-US" dirty="0" err="1"/>
              <a:t>Meger</a:t>
            </a:r>
            <a:endParaRPr lang="en-US" dirty="0"/>
          </a:p>
          <a:p>
            <a:pPr algn="ctr"/>
            <a:r>
              <a:rPr lang="en-US" dirty="0"/>
              <a:t>Nov 26, 2019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5" y="5875002"/>
            <a:ext cx="2896407" cy="685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443" y="5941554"/>
            <a:ext cx="3671555" cy="552186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97941" y="412240"/>
            <a:ext cx="2097674" cy="280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435" y="412240"/>
            <a:ext cx="2915570" cy="23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0A9F-1E25-9F4A-B080-4C655DCA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 1: Linear Motion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225255" cy="49349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y(t+1) = y(0) +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(t)*dt – 0.5*g*(dt)^2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(t+1) =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(t) – g*dt</a:t>
                </a:r>
              </a:p>
              <a:p>
                <a:r>
                  <a:rPr lang="en-US" dirty="0"/>
                  <a:t>For state x =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]′</m:t>
                    </m:r>
                  </m:oMath>
                </a14:m>
                <a:r>
                  <a:rPr lang="en-US" dirty="0"/>
                  <a:t>, write the vector valued transition function:</a:t>
                </a:r>
              </a:p>
              <a:p>
                <a:pPr lvl="1"/>
                <a:r>
                  <a:rPr lang="en-US" dirty="0"/>
                  <a:t>Assume dt =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Likewise the vector-valued measurement, given we measure z=y: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225255" cy="4934931"/>
              </a:xfrm>
              <a:blipFill>
                <a:blip r:embed="rId2"/>
                <a:stretch>
                  <a:fillRect l="-1404" t="-2320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CEE266-1115-C647-9BFA-F8A15645E52C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9756098" y="2503356"/>
            <a:ext cx="0" cy="2849147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232CF64-70A3-CF46-9674-16F1ABB90B83}"/>
              </a:ext>
            </a:extLst>
          </p:cNvPr>
          <p:cNvSpPr/>
          <p:nvPr/>
        </p:nvSpPr>
        <p:spPr>
          <a:xfrm>
            <a:off x="9572468" y="2136097"/>
            <a:ext cx="367259" cy="36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846C9-9515-704A-92DE-4AB11982A859}"/>
              </a:ext>
            </a:extLst>
          </p:cNvPr>
          <p:cNvCxnSpPr>
            <a:cxnSpLocks/>
          </p:cNvCxnSpPr>
          <p:nvPr/>
        </p:nvCxnSpPr>
        <p:spPr>
          <a:xfrm>
            <a:off x="8895412" y="5340011"/>
            <a:ext cx="172137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6B59D8-61FA-FE48-AC36-C4E676A8D248}"/>
              </a:ext>
            </a:extLst>
          </p:cNvPr>
          <p:cNvSpPr txBox="1"/>
          <p:nvPr/>
        </p:nvSpPr>
        <p:spPr>
          <a:xfrm>
            <a:off x="9756097" y="3558597"/>
            <a:ext cx="120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Height: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/>
              <p:nvPr/>
            </p:nvSpPr>
            <p:spPr>
              <a:xfrm>
                <a:off x="8225852" y="2291536"/>
                <a:ext cx="1994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Velocity: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852" y="2291536"/>
                <a:ext cx="1994939" cy="369332"/>
              </a:xfrm>
              <a:prstGeom prst="rect">
                <a:avLst/>
              </a:prstGeom>
              <a:blipFill>
                <a:blip r:embed="rId3"/>
                <a:stretch>
                  <a:fillRect l="-3185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B05316-3B36-2B45-B608-D623F5E9D9D5}"/>
              </a:ext>
            </a:extLst>
          </p:cNvPr>
          <p:cNvCxnSpPr>
            <a:cxnSpLocks/>
          </p:cNvCxnSpPr>
          <p:nvPr/>
        </p:nvCxnSpPr>
        <p:spPr>
          <a:xfrm>
            <a:off x="9563724" y="2352549"/>
            <a:ext cx="0" cy="315341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E72C57-0B32-AB42-9097-8D53DD05F697}"/>
              </a:ext>
            </a:extLst>
          </p:cNvPr>
          <p:cNvSpPr txBox="1"/>
          <p:nvPr/>
        </p:nvSpPr>
        <p:spPr>
          <a:xfrm>
            <a:off x="9913491" y="2503356"/>
            <a:ext cx="199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Force: 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A71B8C-455C-8146-ABA1-9D4452644807}"/>
              </a:ext>
            </a:extLst>
          </p:cNvPr>
          <p:cNvCxnSpPr>
            <a:cxnSpLocks/>
          </p:cNvCxnSpPr>
          <p:nvPr/>
        </p:nvCxnSpPr>
        <p:spPr>
          <a:xfrm>
            <a:off x="9918491" y="2326423"/>
            <a:ext cx="0" cy="862842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98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0A9F-1E25-9F4A-B080-4C655DC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Linear Motion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224009" cy="49349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y(t+1) = y(0) +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(t)*dt – 0.5*g*(dt)^2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(t+1) =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(t) – g*dt</a:t>
                </a:r>
              </a:p>
              <a:p>
                <a:r>
                  <a:rPr lang="en-US" dirty="0"/>
                  <a:t>For state x =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]′</m:t>
                    </m:r>
                  </m:oMath>
                </a14:m>
                <a:r>
                  <a:rPr lang="en-US" dirty="0"/>
                  <a:t>, write the vector valued transition function:</a:t>
                </a:r>
              </a:p>
              <a:p>
                <a:pPr lvl="1"/>
                <a:r>
                  <a:rPr lang="en-US" dirty="0"/>
                  <a:t>Assume dt = 1.0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Likewise the vector-valued measurement, given we measure z=y: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224009" cy="4934931"/>
              </a:xfrm>
              <a:blipFill>
                <a:blip r:embed="rId2"/>
                <a:stretch>
                  <a:fillRect l="-1404" t="-2320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CEE266-1115-C647-9BFA-F8A15645E52C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9950970" y="2110437"/>
            <a:ext cx="0" cy="2849147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232CF64-70A3-CF46-9674-16F1ABB90B83}"/>
              </a:ext>
            </a:extLst>
          </p:cNvPr>
          <p:cNvSpPr/>
          <p:nvPr/>
        </p:nvSpPr>
        <p:spPr>
          <a:xfrm>
            <a:off x="9767340" y="1743178"/>
            <a:ext cx="367259" cy="36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846C9-9515-704A-92DE-4AB11982A859}"/>
              </a:ext>
            </a:extLst>
          </p:cNvPr>
          <p:cNvCxnSpPr>
            <a:cxnSpLocks/>
          </p:cNvCxnSpPr>
          <p:nvPr/>
        </p:nvCxnSpPr>
        <p:spPr>
          <a:xfrm>
            <a:off x="9090284" y="4947092"/>
            <a:ext cx="172137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6B59D8-61FA-FE48-AC36-C4E676A8D248}"/>
              </a:ext>
            </a:extLst>
          </p:cNvPr>
          <p:cNvSpPr txBox="1"/>
          <p:nvPr/>
        </p:nvSpPr>
        <p:spPr>
          <a:xfrm>
            <a:off x="9950969" y="3165678"/>
            <a:ext cx="120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Height: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/>
              <p:nvPr/>
            </p:nvSpPr>
            <p:spPr>
              <a:xfrm>
                <a:off x="8353268" y="1905639"/>
                <a:ext cx="1994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Velocity: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268" y="1905639"/>
                <a:ext cx="1994939" cy="369332"/>
              </a:xfrm>
              <a:prstGeom prst="rect">
                <a:avLst/>
              </a:prstGeom>
              <a:blipFill>
                <a:blip r:embed="rId3"/>
                <a:stretch>
                  <a:fillRect l="-2532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B05316-3B36-2B45-B608-D623F5E9D9D5}"/>
              </a:ext>
            </a:extLst>
          </p:cNvPr>
          <p:cNvCxnSpPr>
            <a:cxnSpLocks/>
          </p:cNvCxnSpPr>
          <p:nvPr/>
        </p:nvCxnSpPr>
        <p:spPr>
          <a:xfrm>
            <a:off x="9758596" y="1959630"/>
            <a:ext cx="0" cy="315341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E72C57-0B32-AB42-9097-8D53DD05F697}"/>
              </a:ext>
            </a:extLst>
          </p:cNvPr>
          <p:cNvSpPr txBox="1"/>
          <p:nvPr/>
        </p:nvSpPr>
        <p:spPr>
          <a:xfrm>
            <a:off x="10052153" y="2091016"/>
            <a:ext cx="199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Force: 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A71B8C-455C-8146-ABA1-9D4452644807}"/>
              </a:ext>
            </a:extLst>
          </p:cNvPr>
          <p:cNvCxnSpPr>
            <a:cxnSpLocks/>
          </p:cNvCxnSpPr>
          <p:nvPr/>
        </p:nvCxnSpPr>
        <p:spPr>
          <a:xfrm>
            <a:off x="10113363" y="1933504"/>
            <a:ext cx="0" cy="862842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B7B8-EC4B-4649-B7D6-A72173C24351}"/>
              </a:ext>
            </a:extLst>
          </p:cNvPr>
          <p:cNvSpPr txBox="1"/>
          <p:nvPr/>
        </p:nvSpPr>
        <p:spPr>
          <a:xfrm>
            <a:off x="9053477" y="5722229"/>
            <a:ext cx="2119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C00000"/>
                </a:solidFill>
              </a:rPr>
              <a:t>NOTE: This is already linear, no need for EKF.</a:t>
            </a:r>
          </a:p>
        </p:txBody>
      </p:sp>
    </p:spTree>
    <p:extLst>
      <p:ext uri="{BB962C8B-B14F-4D97-AF65-F5344CB8AC3E}">
        <p14:creationId xmlns:p14="http://schemas.microsoft.com/office/powerpoint/2010/main" val="251601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0A9F-1E25-9F4A-B080-4C655DC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Diagonal Motion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5327754" cy="49349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we still move straight, but now on a non-zero angle, theta </a:t>
                </a:r>
                <a:r>
                  <a:rPr lang="en-US" dirty="0" err="1"/>
                  <a:t>w.r.t.</a:t>
                </a:r>
                <a:r>
                  <a:rPr lang="en-US" dirty="0"/>
                  <a:t> gravity</a:t>
                </a:r>
              </a:p>
              <a:p>
                <a:r>
                  <a:rPr lang="en-US" dirty="0"/>
                  <a:t>We have a fixed velocity v (there is no control)</a:t>
                </a:r>
              </a:p>
              <a:p>
                <a:r>
                  <a:rPr lang="en-US" dirty="0"/>
                  <a:t>We measure the vertical height</a:t>
                </a:r>
              </a:p>
              <a:p>
                <a:r>
                  <a:rPr lang="en-US" dirty="0"/>
                  <a:t>With state x =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]′</m:t>
                    </m:r>
                  </m:oMath>
                </a14:m>
                <a:r>
                  <a:rPr lang="en-US" dirty="0"/>
                  <a:t>, write the motions and measurement equations and derive their Jacobians.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5327754" cy="4934931"/>
              </a:xfrm>
              <a:blipFill>
                <a:blip r:embed="rId2"/>
                <a:stretch>
                  <a:fillRect l="-1900" t="-2320" r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CEE266-1115-C647-9BFA-F8A15645E52C}"/>
              </a:ext>
            </a:extLst>
          </p:cNvPr>
          <p:cNvCxnSpPr>
            <a:cxnSpLocks/>
          </p:cNvCxnSpPr>
          <p:nvPr/>
        </p:nvCxnSpPr>
        <p:spPr>
          <a:xfrm>
            <a:off x="9995941" y="3438624"/>
            <a:ext cx="0" cy="1267683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232CF64-70A3-CF46-9674-16F1ABB90B83}"/>
              </a:ext>
            </a:extLst>
          </p:cNvPr>
          <p:cNvSpPr/>
          <p:nvPr/>
        </p:nvSpPr>
        <p:spPr>
          <a:xfrm>
            <a:off x="9834796" y="3061741"/>
            <a:ext cx="367259" cy="36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846C9-9515-704A-92DE-4AB11982A859}"/>
              </a:ext>
            </a:extLst>
          </p:cNvPr>
          <p:cNvCxnSpPr>
            <a:cxnSpLocks/>
          </p:cNvCxnSpPr>
          <p:nvPr/>
        </p:nvCxnSpPr>
        <p:spPr>
          <a:xfrm>
            <a:off x="8162144" y="4693815"/>
            <a:ext cx="269448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6B59D8-61FA-FE48-AC36-C4E676A8D248}"/>
              </a:ext>
            </a:extLst>
          </p:cNvPr>
          <p:cNvSpPr txBox="1"/>
          <p:nvPr/>
        </p:nvSpPr>
        <p:spPr>
          <a:xfrm>
            <a:off x="9995940" y="3725158"/>
            <a:ext cx="120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Height: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/>
              <p:nvPr/>
            </p:nvSpPr>
            <p:spPr>
              <a:xfrm>
                <a:off x="8102185" y="3255400"/>
                <a:ext cx="1994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Velocity: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185" y="3255400"/>
                <a:ext cx="1994939" cy="369332"/>
              </a:xfrm>
              <a:prstGeom prst="rect">
                <a:avLst/>
              </a:prstGeom>
              <a:blipFill>
                <a:blip r:embed="rId3"/>
                <a:stretch>
                  <a:fillRect l="-189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B05316-3B36-2B45-B608-D623F5E9D9D5}"/>
              </a:ext>
            </a:extLst>
          </p:cNvPr>
          <p:cNvCxnSpPr>
            <a:cxnSpLocks/>
          </p:cNvCxnSpPr>
          <p:nvPr/>
        </p:nvCxnSpPr>
        <p:spPr>
          <a:xfrm flipH="1">
            <a:off x="9594329" y="3320698"/>
            <a:ext cx="263576" cy="315701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A71B8C-455C-8146-ABA1-9D4452644807}"/>
              </a:ext>
            </a:extLst>
          </p:cNvPr>
          <p:cNvCxnSpPr>
            <a:cxnSpLocks/>
          </p:cNvCxnSpPr>
          <p:nvPr/>
        </p:nvCxnSpPr>
        <p:spPr>
          <a:xfrm flipH="1">
            <a:off x="8620594" y="3320698"/>
            <a:ext cx="1249805" cy="1385609"/>
          </a:xfrm>
          <a:prstGeom prst="line">
            <a:avLst/>
          </a:prstGeom>
          <a:ln w="38100"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A963EE12-F980-DE4F-87FF-47BA353C3493}"/>
              </a:ext>
            </a:extLst>
          </p:cNvPr>
          <p:cNvSpPr/>
          <p:nvPr/>
        </p:nvSpPr>
        <p:spPr>
          <a:xfrm rot="10378303">
            <a:off x="9589911" y="3454201"/>
            <a:ext cx="812054" cy="315695"/>
          </a:xfrm>
          <a:prstGeom prst="arc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/>
              <p:nvPr/>
            </p:nvSpPr>
            <p:spPr>
              <a:xfrm>
                <a:off x="9361825" y="3734782"/>
                <a:ext cx="7285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825" y="3734782"/>
                <a:ext cx="7285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62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0A9F-1E25-9F4A-B080-4C655DC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Diagonal Motion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5327754" cy="49349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x =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]′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𝑣𝑐𝑜𝑠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5327754" cy="4934931"/>
              </a:xfrm>
              <a:blipFill>
                <a:blip r:embed="rId2"/>
                <a:stretch>
                  <a:fillRect l="-1900" t="-2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CEE266-1115-C647-9BFA-F8A15645E52C}"/>
              </a:ext>
            </a:extLst>
          </p:cNvPr>
          <p:cNvCxnSpPr>
            <a:cxnSpLocks/>
          </p:cNvCxnSpPr>
          <p:nvPr/>
        </p:nvCxnSpPr>
        <p:spPr>
          <a:xfrm>
            <a:off x="9396335" y="3177915"/>
            <a:ext cx="0" cy="1267683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232CF64-70A3-CF46-9674-16F1ABB90B83}"/>
              </a:ext>
            </a:extLst>
          </p:cNvPr>
          <p:cNvSpPr/>
          <p:nvPr/>
        </p:nvSpPr>
        <p:spPr>
          <a:xfrm>
            <a:off x="9235190" y="2801032"/>
            <a:ext cx="367259" cy="36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846C9-9515-704A-92DE-4AB11982A859}"/>
              </a:ext>
            </a:extLst>
          </p:cNvPr>
          <p:cNvCxnSpPr>
            <a:cxnSpLocks/>
          </p:cNvCxnSpPr>
          <p:nvPr/>
        </p:nvCxnSpPr>
        <p:spPr>
          <a:xfrm>
            <a:off x="7562538" y="4433106"/>
            <a:ext cx="269448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6B59D8-61FA-FE48-AC36-C4E676A8D248}"/>
              </a:ext>
            </a:extLst>
          </p:cNvPr>
          <p:cNvSpPr txBox="1"/>
          <p:nvPr/>
        </p:nvSpPr>
        <p:spPr>
          <a:xfrm>
            <a:off x="9396334" y="3464449"/>
            <a:ext cx="120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Height: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/>
              <p:nvPr/>
            </p:nvSpPr>
            <p:spPr>
              <a:xfrm>
                <a:off x="7502579" y="2994691"/>
                <a:ext cx="1994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Velocity: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79" y="2994691"/>
                <a:ext cx="1994939" cy="369332"/>
              </a:xfrm>
              <a:prstGeom prst="rect">
                <a:avLst/>
              </a:prstGeom>
              <a:blipFill>
                <a:blip r:embed="rId3"/>
                <a:stretch>
                  <a:fillRect l="-2532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B05316-3B36-2B45-B608-D623F5E9D9D5}"/>
              </a:ext>
            </a:extLst>
          </p:cNvPr>
          <p:cNvCxnSpPr>
            <a:cxnSpLocks/>
          </p:cNvCxnSpPr>
          <p:nvPr/>
        </p:nvCxnSpPr>
        <p:spPr>
          <a:xfrm flipH="1">
            <a:off x="8994723" y="3059989"/>
            <a:ext cx="263576" cy="315701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A71B8C-455C-8146-ABA1-9D4452644807}"/>
              </a:ext>
            </a:extLst>
          </p:cNvPr>
          <p:cNvCxnSpPr>
            <a:cxnSpLocks/>
          </p:cNvCxnSpPr>
          <p:nvPr/>
        </p:nvCxnSpPr>
        <p:spPr>
          <a:xfrm flipH="1">
            <a:off x="8020988" y="3059989"/>
            <a:ext cx="1249805" cy="1385609"/>
          </a:xfrm>
          <a:prstGeom prst="line">
            <a:avLst/>
          </a:prstGeom>
          <a:ln w="38100"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A963EE12-F980-DE4F-87FF-47BA353C3493}"/>
              </a:ext>
            </a:extLst>
          </p:cNvPr>
          <p:cNvSpPr/>
          <p:nvPr/>
        </p:nvSpPr>
        <p:spPr>
          <a:xfrm rot="10378303">
            <a:off x="8990305" y="3193492"/>
            <a:ext cx="812054" cy="315695"/>
          </a:xfrm>
          <a:prstGeom prst="arc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/>
              <p:nvPr/>
            </p:nvSpPr>
            <p:spPr>
              <a:xfrm>
                <a:off x="8762219" y="3474073"/>
                <a:ext cx="7285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219" y="3474073"/>
                <a:ext cx="7285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94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0A9F-1E25-9F4A-B080-4C655DC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Diagonal Motion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5327754" cy="49349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x =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]′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𝑣𝑐𝑜𝑠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𝑣𝑠𝑖𝑛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5327754" cy="4934931"/>
              </a:xfrm>
              <a:blipFill>
                <a:blip r:embed="rId2"/>
                <a:stretch>
                  <a:fillRect l="-1900" t="-2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CEE266-1115-C647-9BFA-F8A15645E52C}"/>
              </a:ext>
            </a:extLst>
          </p:cNvPr>
          <p:cNvCxnSpPr>
            <a:cxnSpLocks/>
          </p:cNvCxnSpPr>
          <p:nvPr/>
        </p:nvCxnSpPr>
        <p:spPr>
          <a:xfrm>
            <a:off x="9471285" y="3372786"/>
            <a:ext cx="0" cy="1267683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232CF64-70A3-CF46-9674-16F1ABB90B83}"/>
              </a:ext>
            </a:extLst>
          </p:cNvPr>
          <p:cNvSpPr/>
          <p:nvPr/>
        </p:nvSpPr>
        <p:spPr>
          <a:xfrm>
            <a:off x="9310140" y="2995903"/>
            <a:ext cx="367259" cy="36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846C9-9515-704A-92DE-4AB11982A859}"/>
              </a:ext>
            </a:extLst>
          </p:cNvPr>
          <p:cNvCxnSpPr>
            <a:cxnSpLocks/>
          </p:cNvCxnSpPr>
          <p:nvPr/>
        </p:nvCxnSpPr>
        <p:spPr>
          <a:xfrm>
            <a:off x="7637488" y="4627977"/>
            <a:ext cx="269448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6B59D8-61FA-FE48-AC36-C4E676A8D248}"/>
              </a:ext>
            </a:extLst>
          </p:cNvPr>
          <p:cNvSpPr txBox="1"/>
          <p:nvPr/>
        </p:nvSpPr>
        <p:spPr>
          <a:xfrm>
            <a:off x="9471284" y="3659320"/>
            <a:ext cx="120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Height: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/>
              <p:nvPr/>
            </p:nvSpPr>
            <p:spPr>
              <a:xfrm>
                <a:off x="7839699" y="3141909"/>
                <a:ext cx="1994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Velocity: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699" y="3141909"/>
                <a:ext cx="1994939" cy="369332"/>
              </a:xfrm>
              <a:prstGeom prst="rect">
                <a:avLst/>
              </a:prstGeom>
              <a:blipFill>
                <a:blip r:embed="rId3"/>
                <a:stretch>
                  <a:fillRect l="-189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B05316-3B36-2B45-B608-D623F5E9D9D5}"/>
              </a:ext>
            </a:extLst>
          </p:cNvPr>
          <p:cNvCxnSpPr>
            <a:cxnSpLocks/>
          </p:cNvCxnSpPr>
          <p:nvPr/>
        </p:nvCxnSpPr>
        <p:spPr>
          <a:xfrm flipH="1">
            <a:off x="9069673" y="3254860"/>
            <a:ext cx="263576" cy="315701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A71B8C-455C-8146-ABA1-9D4452644807}"/>
              </a:ext>
            </a:extLst>
          </p:cNvPr>
          <p:cNvCxnSpPr>
            <a:cxnSpLocks/>
          </p:cNvCxnSpPr>
          <p:nvPr/>
        </p:nvCxnSpPr>
        <p:spPr>
          <a:xfrm flipH="1">
            <a:off x="8095938" y="3254860"/>
            <a:ext cx="1249805" cy="1385609"/>
          </a:xfrm>
          <a:prstGeom prst="line">
            <a:avLst/>
          </a:prstGeom>
          <a:ln w="38100"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A963EE12-F980-DE4F-87FF-47BA353C3493}"/>
              </a:ext>
            </a:extLst>
          </p:cNvPr>
          <p:cNvSpPr/>
          <p:nvPr/>
        </p:nvSpPr>
        <p:spPr>
          <a:xfrm rot="10378303">
            <a:off x="9065255" y="3388363"/>
            <a:ext cx="812054" cy="315695"/>
          </a:xfrm>
          <a:prstGeom prst="arc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/>
              <p:nvPr/>
            </p:nvSpPr>
            <p:spPr>
              <a:xfrm>
                <a:off x="8837169" y="3668944"/>
                <a:ext cx="7285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169" y="3668944"/>
                <a:ext cx="7285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20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0A9F-1E25-9F4A-B080-4C655DCA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 3: </a:t>
            </a:r>
            <a:r>
              <a:rPr lang="en-US" dirty="0" err="1"/>
              <a:t>Dubin’s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1E329-7F50-BB4B-8BB0-3957D91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327754" cy="4934931"/>
          </a:xfrm>
        </p:spPr>
        <p:txBody>
          <a:bodyPr>
            <a:normAutofit/>
          </a:bodyPr>
          <a:lstStyle/>
          <a:p>
            <a:r>
              <a:rPr lang="en-US" dirty="0"/>
              <a:t>State is </a:t>
            </a:r>
            <a:r>
              <a:rPr lang="en-US" dirty="0" err="1"/>
              <a:t>x,y,theta</a:t>
            </a:r>
            <a:r>
              <a:rPr lang="en-US" dirty="0"/>
              <a:t>.</a:t>
            </a:r>
          </a:p>
          <a:p>
            <a:r>
              <a:rPr lang="en-US" dirty="0"/>
              <a:t>Measurement is squared distance to a landmark, l</a:t>
            </a:r>
          </a:p>
          <a:p>
            <a:r>
              <a:rPr lang="en-US" dirty="0"/>
              <a:t>Write the motion and measurement equations and take their Jacobians.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32CF64-70A3-CF46-9674-16F1ABB90B83}"/>
              </a:ext>
            </a:extLst>
          </p:cNvPr>
          <p:cNvSpPr/>
          <p:nvPr/>
        </p:nvSpPr>
        <p:spPr>
          <a:xfrm>
            <a:off x="9040318" y="3617996"/>
            <a:ext cx="367259" cy="36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B59D8-61FA-FE48-AC36-C4E676A8D248}"/>
              </a:ext>
            </a:extLst>
          </p:cNvPr>
          <p:cNvSpPr txBox="1"/>
          <p:nvPr/>
        </p:nvSpPr>
        <p:spPr>
          <a:xfrm>
            <a:off x="8931639" y="3273764"/>
            <a:ext cx="152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Centre: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/>
              <p:nvPr/>
            </p:nvSpPr>
            <p:spPr>
              <a:xfrm>
                <a:off x="7538734" y="3795629"/>
                <a:ext cx="1994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Velocity: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D9155-635E-534C-8AB4-C2E4B3E52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734" y="3795629"/>
                <a:ext cx="1994939" cy="369332"/>
              </a:xfrm>
              <a:prstGeom prst="rect">
                <a:avLst/>
              </a:prstGeom>
              <a:blipFill>
                <a:blip r:embed="rId2"/>
                <a:stretch>
                  <a:fillRect l="-2532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B05316-3B36-2B45-B608-D623F5E9D9D5}"/>
              </a:ext>
            </a:extLst>
          </p:cNvPr>
          <p:cNvCxnSpPr>
            <a:cxnSpLocks/>
          </p:cNvCxnSpPr>
          <p:nvPr/>
        </p:nvCxnSpPr>
        <p:spPr>
          <a:xfrm flipH="1">
            <a:off x="8799851" y="3876953"/>
            <a:ext cx="263576" cy="315701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A963EE12-F980-DE4F-87FF-47BA353C3493}"/>
              </a:ext>
            </a:extLst>
          </p:cNvPr>
          <p:cNvSpPr/>
          <p:nvPr/>
        </p:nvSpPr>
        <p:spPr>
          <a:xfrm rot="10378303">
            <a:off x="8795433" y="4010456"/>
            <a:ext cx="812054" cy="315695"/>
          </a:xfrm>
          <a:prstGeom prst="arc">
            <a:avLst/>
          </a:prstGeom>
          <a:ln w="38100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/>
              <p:nvPr/>
            </p:nvSpPr>
            <p:spPr>
              <a:xfrm>
                <a:off x="8567346" y="4291037"/>
                <a:ext cx="16034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Angle: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</a:p>
              <a:p>
                <a:r>
                  <a:rPr lang="en-US" dirty="0"/>
                  <a:t>turn-rate: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346" y="4291037"/>
                <a:ext cx="1603481" cy="923330"/>
              </a:xfrm>
              <a:prstGeom prst="rect">
                <a:avLst/>
              </a:prstGeom>
              <a:blipFill>
                <a:blip r:embed="rId3"/>
                <a:stretch>
                  <a:fillRect l="-3150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5-Point Star 3">
            <a:extLst>
              <a:ext uri="{FF2B5EF4-FFF2-40B4-BE49-F238E27FC236}">
                <a16:creationId xmlns:a16="http://schemas.microsoft.com/office/drawing/2014/main" id="{198E1F76-BA91-3A4D-825D-9136E05966F5}"/>
              </a:ext>
            </a:extLst>
          </p:cNvPr>
          <p:cNvSpPr/>
          <p:nvPr/>
        </p:nvSpPr>
        <p:spPr>
          <a:xfrm>
            <a:off x="7660440" y="2114966"/>
            <a:ext cx="254833" cy="25483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A8692-43B8-D544-AEC8-9E573030C90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7866604" y="2369798"/>
            <a:ext cx="1227498" cy="1301982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CEE5866-3EA8-F947-AA27-ABD1161107EE}"/>
              </a:ext>
            </a:extLst>
          </p:cNvPr>
          <p:cNvSpPr txBox="1"/>
          <p:nvPr/>
        </p:nvSpPr>
        <p:spPr>
          <a:xfrm>
            <a:off x="8462814" y="2707000"/>
            <a:ext cx="161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Distance^2: z</a:t>
            </a:r>
          </a:p>
        </p:txBody>
      </p:sp>
    </p:spTree>
    <p:extLst>
      <p:ext uri="{BB962C8B-B14F-4D97-AF65-F5344CB8AC3E}">
        <p14:creationId xmlns:p14="http://schemas.microsoft.com/office/powerpoint/2010/main" val="277218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0A9F-1E25-9F4A-B080-4C655DC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  <a:r>
              <a:rPr lang="en-US" dirty="0" err="1"/>
              <a:t>Dubin’s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155040" cy="493493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𝑣𝑐𝑜𝑠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𝑙𝑥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𝑙𝑦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155040" cy="4934931"/>
              </a:xfrm>
              <a:blipFill>
                <a:blip r:embed="rId2"/>
                <a:stretch>
                  <a:fillRect l="-1646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D4B052E-59B3-CE4E-943C-3748D38BED33}"/>
              </a:ext>
            </a:extLst>
          </p:cNvPr>
          <p:cNvSpPr/>
          <p:nvPr/>
        </p:nvSpPr>
        <p:spPr>
          <a:xfrm>
            <a:off x="9415069" y="3842848"/>
            <a:ext cx="367259" cy="36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4F5A11-7076-0A4D-B964-F5F7F064E365}"/>
              </a:ext>
            </a:extLst>
          </p:cNvPr>
          <p:cNvSpPr txBox="1"/>
          <p:nvPr/>
        </p:nvSpPr>
        <p:spPr>
          <a:xfrm>
            <a:off x="9306390" y="3498616"/>
            <a:ext cx="152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Centre: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406128-0519-AB4B-AB43-EC693000C2A3}"/>
                  </a:ext>
                </a:extLst>
              </p:cNvPr>
              <p:cNvSpPr txBox="1"/>
              <p:nvPr/>
            </p:nvSpPr>
            <p:spPr>
              <a:xfrm>
                <a:off x="7913485" y="4020481"/>
                <a:ext cx="1994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Velocity: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406128-0519-AB4B-AB43-EC693000C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85" y="4020481"/>
                <a:ext cx="1994939" cy="369332"/>
              </a:xfrm>
              <a:prstGeom prst="rect">
                <a:avLst/>
              </a:prstGeom>
              <a:blipFill>
                <a:blip r:embed="rId3"/>
                <a:stretch>
                  <a:fillRect l="-1899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06D269-18FB-B54D-907A-B2836AEFFB51}"/>
              </a:ext>
            </a:extLst>
          </p:cNvPr>
          <p:cNvCxnSpPr>
            <a:cxnSpLocks/>
          </p:cNvCxnSpPr>
          <p:nvPr/>
        </p:nvCxnSpPr>
        <p:spPr>
          <a:xfrm flipH="1">
            <a:off x="9174602" y="4101805"/>
            <a:ext cx="263576" cy="315701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3937327A-27C6-D64C-B360-2F1D1352BDBF}"/>
              </a:ext>
            </a:extLst>
          </p:cNvPr>
          <p:cNvSpPr/>
          <p:nvPr/>
        </p:nvSpPr>
        <p:spPr>
          <a:xfrm rot="10378303">
            <a:off x="9170184" y="4235308"/>
            <a:ext cx="812054" cy="315695"/>
          </a:xfrm>
          <a:prstGeom prst="arc">
            <a:avLst/>
          </a:prstGeom>
          <a:ln w="38100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22906F-7622-E240-A2EF-C8CBD64B385C}"/>
                  </a:ext>
                </a:extLst>
              </p:cNvPr>
              <p:cNvSpPr txBox="1"/>
              <p:nvPr/>
            </p:nvSpPr>
            <p:spPr>
              <a:xfrm>
                <a:off x="8942097" y="4515889"/>
                <a:ext cx="16034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Angle: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</a:p>
              <a:p>
                <a:r>
                  <a:rPr lang="en-US" dirty="0"/>
                  <a:t>turn-rate: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22906F-7622-E240-A2EF-C8CBD64B3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097" y="4515889"/>
                <a:ext cx="1603481" cy="923330"/>
              </a:xfrm>
              <a:prstGeom prst="rect">
                <a:avLst/>
              </a:prstGeom>
              <a:blipFill>
                <a:blip r:embed="rId4"/>
                <a:stretch>
                  <a:fillRect l="-3150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5-Point Star 30">
            <a:extLst>
              <a:ext uri="{FF2B5EF4-FFF2-40B4-BE49-F238E27FC236}">
                <a16:creationId xmlns:a16="http://schemas.microsoft.com/office/drawing/2014/main" id="{2A656F43-2135-8641-BA7C-3D5D23FF91E8}"/>
              </a:ext>
            </a:extLst>
          </p:cNvPr>
          <p:cNvSpPr/>
          <p:nvPr/>
        </p:nvSpPr>
        <p:spPr>
          <a:xfrm>
            <a:off x="8035191" y="2339818"/>
            <a:ext cx="254833" cy="25483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C2CF11-DEB4-E64E-B8DD-FA58C4031C68}"/>
              </a:ext>
            </a:extLst>
          </p:cNvPr>
          <p:cNvCxnSpPr>
            <a:cxnSpLocks/>
            <a:stCxn id="25" idx="1"/>
            <a:endCxn id="31" idx="3"/>
          </p:cNvCxnSpPr>
          <p:nvPr/>
        </p:nvCxnSpPr>
        <p:spPr>
          <a:xfrm flipH="1" flipV="1">
            <a:off x="8241355" y="2594650"/>
            <a:ext cx="1227498" cy="1301982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E66EDE0-0AEA-1A4B-B9D9-5F9142FB0B31}"/>
              </a:ext>
            </a:extLst>
          </p:cNvPr>
          <p:cNvSpPr txBox="1"/>
          <p:nvPr/>
        </p:nvSpPr>
        <p:spPr>
          <a:xfrm>
            <a:off x="8837565" y="2931852"/>
            <a:ext cx="161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Distance^2: z</a:t>
            </a:r>
          </a:p>
        </p:txBody>
      </p:sp>
    </p:spTree>
    <p:extLst>
      <p:ext uri="{BB962C8B-B14F-4D97-AF65-F5344CB8AC3E}">
        <p14:creationId xmlns:p14="http://schemas.microsoft.com/office/powerpoint/2010/main" val="416039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0A9F-1E25-9F4A-B080-4C655DC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Pendulum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155040" cy="49349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State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Rotational force is m*g*l*sin(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), opposing our rotation away from 0</a:t>
                </a:r>
              </a:p>
              <a:p>
                <a:r>
                  <a:rPr lang="en-US" dirty="0"/>
                  <a:t>Assuming rotational moment is 1.0,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=-m*g*l*sin(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We measure y=l*cos(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1E329-7F50-BB4B-8BB0-3957D9137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155040" cy="4934931"/>
              </a:xfrm>
              <a:blipFill>
                <a:blip r:embed="rId2"/>
                <a:stretch>
                  <a:fillRect l="-1646" t="-1804" r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5232CF64-70A3-CF46-9674-16F1ABB90B83}"/>
              </a:ext>
            </a:extLst>
          </p:cNvPr>
          <p:cNvSpPr/>
          <p:nvPr/>
        </p:nvSpPr>
        <p:spPr>
          <a:xfrm>
            <a:off x="9418813" y="3730422"/>
            <a:ext cx="367259" cy="367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B59D8-61FA-FE48-AC36-C4E676A8D248}"/>
              </a:ext>
            </a:extLst>
          </p:cNvPr>
          <p:cNvSpPr txBox="1"/>
          <p:nvPr/>
        </p:nvSpPr>
        <p:spPr>
          <a:xfrm>
            <a:off x="9684476" y="3489538"/>
            <a:ext cx="152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Centre: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D9155-635E-534C-8AB4-C2E4B3E52F44}"/>
              </a:ext>
            </a:extLst>
          </p:cNvPr>
          <p:cNvSpPr txBox="1"/>
          <p:nvPr/>
        </p:nvSpPr>
        <p:spPr>
          <a:xfrm>
            <a:off x="9840065" y="3938610"/>
            <a:ext cx="223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downwards: 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B05316-3B36-2B45-B608-D623F5E9D9D5}"/>
              </a:ext>
            </a:extLst>
          </p:cNvPr>
          <p:cNvCxnSpPr>
            <a:cxnSpLocks/>
          </p:cNvCxnSpPr>
          <p:nvPr/>
        </p:nvCxnSpPr>
        <p:spPr>
          <a:xfrm flipH="1">
            <a:off x="9786072" y="3883429"/>
            <a:ext cx="1943" cy="478052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A963EE12-F980-DE4F-87FF-47BA353C3493}"/>
              </a:ext>
            </a:extLst>
          </p:cNvPr>
          <p:cNvSpPr/>
          <p:nvPr/>
        </p:nvSpPr>
        <p:spPr>
          <a:xfrm rot="10378303">
            <a:off x="8277807" y="2675336"/>
            <a:ext cx="812054" cy="315695"/>
          </a:xfrm>
          <a:prstGeom prst="arc">
            <a:avLst/>
          </a:prstGeom>
          <a:ln w="38100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/>
              <p:nvPr/>
            </p:nvSpPr>
            <p:spPr>
              <a:xfrm>
                <a:off x="6993240" y="2860876"/>
                <a:ext cx="16034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Angle </a:t>
                </a:r>
                <a:r>
                  <a:rPr lang="en-US" dirty="0" err="1">
                    <a:ea typeface="Cambria Math" panose="02040503050406030204" pitchFamily="18" charset="0"/>
                  </a:rPr>
                  <a:t>w.r.t.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gravity: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BD3D31-A883-A347-A661-FA3D5A3A7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240" y="2860876"/>
                <a:ext cx="1603481" cy="646331"/>
              </a:xfrm>
              <a:prstGeom prst="rect">
                <a:avLst/>
              </a:prstGeom>
              <a:blipFill>
                <a:blip r:embed="rId3"/>
                <a:stretch>
                  <a:fillRect l="-3150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A8692-43B8-D544-AEC8-9E573030C90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245099" y="2482224"/>
            <a:ext cx="1227498" cy="1301982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CEE5866-3EA8-F947-AA27-ABD1161107EE}"/>
              </a:ext>
            </a:extLst>
          </p:cNvPr>
          <p:cNvSpPr txBox="1"/>
          <p:nvPr/>
        </p:nvSpPr>
        <p:spPr>
          <a:xfrm>
            <a:off x="8331058" y="3267720"/>
            <a:ext cx="177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Pole </a:t>
            </a:r>
          </a:p>
          <a:p>
            <a:r>
              <a:rPr lang="en-US" dirty="0"/>
              <a:t>length: 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94871E-88BE-9748-A700-F7A9D872EAF8}"/>
              </a:ext>
            </a:extLst>
          </p:cNvPr>
          <p:cNvCxnSpPr>
            <a:cxnSpLocks/>
          </p:cNvCxnSpPr>
          <p:nvPr/>
        </p:nvCxnSpPr>
        <p:spPr>
          <a:xfrm flipH="1" flipV="1">
            <a:off x="8245099" y="2477610"/>
            <a:ext cx="16444" cy="1073106"/>
          </a:xfrm>
          <a:prstGeom prst="line">
            <a:avLst/>
          </a:prstGeom>
          <a:ln w="38100"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FC2185-F028-FB4F-A1BD-8444527BD235}"/>
              </a:ext>
            </a:extLst>
          </p:cNvPr>
          <p:cNvCxnSpPr>
            <a:cxnSpLocks/>
          </p:cNvCxnSpPr>
          <p:nvPr/>
        </p:nvCxnSpPr>
        <p:spPr>
          <a:xfrm>
            <a:off x="9602442" y="2488594"/>
            <a:ext cx="0" cy="1267683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8F8018-956C-3E4B-8929-53341656F199}"/>
              </a:ext>
            </a:extLst>
          </p:cNvPr>
          <p:cNvSpPr txBox="1"/>
          <p:nvPr/>
        </p:nvSpPr>
        <p:spPr>
          <a:xfrm>
            <a:off x="9603708" y="2913660"/>
            <a:ext cx="120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Height: 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53450-AF75-B24A-8803-E23B113178A0}"/>
              </a:ext>
            </a:extLst>
          </p:cNvPr>
          <p:cNvCxnSpPr>
            <a:cxnSpLocks/>
          </p:cNvCxnSpPr>
          <p:nvPr/>
        </p:nvCxnSpPr>
        <p:spPr>
          <a:xfrm>
            <a:off x="8265302" y="2477610"/>
            <a:ext cx="269448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B7311DB-603B-6844-9AF1-6AF7A72E1CE6}"/>
              </a:ext>
            </a:extLst>
          </p:cNvPr>
          <p:cNvSpPr/>
          <p:nvPr/>
        </p:nvSpPr>
        <p:spPr>
          <a:xfrm>
            <a:off x="8175583" y="2410857"/>
            <a:ext cx="155475" cy="15547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2A8715-E4B7-DD4A-8E96-89B42ACA6FB2}"/>
              </a:ext>
            </a:extLst>
          </p:cNvPr>
          <p:cNvSpPr txBox="1"/>
          <p:nvPr/>
        </p:nvSpPr>
        <p:spPr>
          <a:xfrm>
            <a:off x="7254121" y="2020085"/>
            <a:ext cx="152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Anchor point at (0,0)</a:t>
            </a:r>
          </a:p>
        </p:txBody>
      </p:sp>
    </p:spTree>
    <p:extLst>
      <p:ext uri="{BB962C8B-B14F-4D97-AF65-F5344CB8AC3E}">
        <p14:creationId xmlns:p14="http://schemas.microsoft.com/office/powerpoint/2010/main" val="233521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1B22-2A14-6D4D-8067-458EDEB2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Visual Navigation for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E0EB7-79AB-6D40-8C6D-665A9625D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describe one of the best visual navigation packages called ORBSLAM 2.0. More info can be found here: </a:t>
            </a:r>
            <a:r>
              <a:rPr lang="en-CA" dirty="0">
                <a:hlinkClick r:id="rId2"/>
              </a:rPr>
              <a:t>https://webdiis.unizar.es/~raulmur/orbslam/</a:t>
            </a:r>
            <a:endParaRPr lang="en-CA" dirty="0"/>
          </a:p>
          <a:p>
            <a:pPr lvl="1"/>
            <a:r>
              <a:rPr lang="en-CA" dirty="0"/>
              <a:t>You can download and try this code (it’s not so hard compared to installing ROS)… </a:t>
            </a:r>
          </a:p>
          <a:p>
            <a:pPr lvl="1"/>
            <a:r>
              <a:rPr lang="en-CA" dirty="0"/>
              <a:t>The paper’s PDF is expected to be above COMP 417 level, but you would be able to understand many elements, and it’s a good source to dig into for learning and future research projects</a:t>
            </a:r>
          </a:p>
          <a:p>
            <a:pPr lvl="1"/>
            <a:r>
              <a:rPr lang="en-CA" dirty="0"/>
              <a:t>Many fun videos on really challenging </a:t>
            </a:r>
            <a:r>
              <a:rPr lang="en-CA"/>
              <a:t>video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3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ORB-SLAM2: An Open-Source SLAM System for Monocular, Stereo and RGB-D Cameras">
            <a:hlinkClick r:id="" action="ppaction://media"/>
            <a:extLst>
              <a:ext uri="{FF2B5EF4-FFF2-40B4-BE49-F238E27FC236}">
                <a16:creationId xmlns:a16="http://schemas.microsoft.com/office/drawing/2014/main" id="{9F08B835-9081-4005-9C68-F92A8471A96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3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8842-9439-E145-98FC-193BC76B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KF vs EKF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28A1C-43BB-AC4D-98B1-427A210BD33E}"/>
              </a:ext>
            </a:extLst>
          </p:cNvPr>
          <p:cNvSpPr txBox="1"/>
          <p:nvPr/>
        </p:nvSpPr>
        <p:spPr>
          <a:xfrm>
            <a:off x="4221094" y="175990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Prediction 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EC0AD-4546-5347-82F0-311298D0BC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1636"/>
            <a:ext cx="2007708" cy="240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2DFA2-C4F7-4542-BEDB-40EE64F1BB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89" y="2550196"/>
            <a:ext cx="2493395" cy="262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5886C8-2428-1A48-8146-B6301A21E85B}"/>
              </a:ext>
            </a:extLst>
          </p:cNvPr>
          <p:cNvSpPr txBox="1"/>
          <p:nvPr/>
        </p:nvSpPr>
        <p:spPr>
          <a:xfrm>
            <a:off x="4221094" y="283746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Update Step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74DB05-C4D3-774A-853B-A3859D562022}"/>
              </a:ext>
            </a:extLst>
          </p:cNvPr>
          <p:cNvGrpSpPr/>
          <p:nvPr/>
        </p:nvGrpSpPr>
        <p:grpSpPr>
          <a:xfrm>
            <a:off x="4335310" y="3204238"/>
            <a:ext cx="6389858" cy="369332"/>
            <a:chOff x="2469421" y="4043136"/>
            <a:chExt cx="6389858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1BDB2F-1D34-9E48-94C9-A5E7167AEF51}"/>
                </a:ext>
              </a:extLst>
            </p:cNvPr>
            <p:cNvSpPr txBox="1"/>
            <p:nvPr/>
          </p:nvSpPr>
          <p:spPr>
            <a:xfrm>
              <a:off x="2469421" y="4043136"/>
              <a:ext cx="4540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Received measurement            but expected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4FB73B-1548-A840-8EF4-D879D8AF7DE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695" y="4127042"/>
              <a:ext cx="422095" cy="2087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204CF3-EB0F-DF4F-B9DB-803D3A8BC80C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661" y="4099044"/>
              <a:ext cx="1735618" cy="26057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C8F219-76A6-814F-9A91-9EA27FD64691}"/>
              </a:ext>
            </a:extLst>
          </p:cNvPr>
          <p:cNvGrpSpPr/>
          <p:nvPr/>
        </p:nvGrpSpPr>
        <p:grpSpPr>
          <a:xfrm>
            <a:off x="4335310" y="3669043"/>
            <a:ext cx="6772960" cy="1200329"/>
            <a:chOff x="2269699" y="4420954"/>
            <a:chExt cx="6772960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A48DDE-17AC-4645-89B3-1E25EC77AF8C}"/>
                </a:ext>
              </a:extLst>
            </p:cNvPr>
            <p:cNvSpPr txBox="1"/>
            <p:nvPr/>
          </p:nvSpPr>
          <p:spPr>
            <a:xfrm>
              <a:off x="2269699" y="4420954"/>
              <a:ext cx="48878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 residual is a Gaussian </a:t>
              </a:r>
            </a:p>
            <a:p>
              <a:r>
                <a:rPr lang="en-US" dirty="0"/>
                <a:t>random variable </a:t>
              </a:r>
            </a:p>
            <a:p>
              <a:endParaRPr lang="en-US" dirty="0"/>
            </a:p>
            <a:p>
              <a:r>
                <a:rPr lang="en-US" dirty="0"/>
                <a:t>with covariance:                                                     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377254-0124-D343-A33A-B10621672BBC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183" y="4576475"/>
              <a:ext cx="2942476" cy="2803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F284B0B-283A-F84F-B355-3ED4535F10F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210" y="5204570"/>
              <a:ext cx="2302290" cy="27670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BE659-B72B-E74E-B9D2-14C1E9E2E29F}"/>
              </a:ext>
            </a:extLst>
          </p:cNvPr>
          <p:cNvGrpSpPr/>
          <p:nvPr/>
        </p:nvGrpSpPr>
        <p:grpSpPr>
          <a:xfrm>
            <a:off x="4335310" y="5009617"/>
            <a:ext cx="6901646" cy="369332"/>
            <a:chOff x="2884840" y="5168607"/>
            <a:chExt cx="6901646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D374BC-40B9-544F-A83D-A90F0BC7F13D}"/>
                </a:ext>
              </a:extLst>
            </p:cNvPr>
            <p:cNvSpPr txBox="1"/>
            <p:nvPr/>
          </p:nvSpPr>
          <p:spPr>
            <a:xfrm>
              <a:off x="2884840" y="5168607"/>
              <a:ext cx="4540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Kalman Gain (optimal correction factor):  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83DDCB-A04E-FE41-BE97-779BAD540A5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093" y="5234575"/>
              <a:ext cx="2117393" cy="276705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DE9F637-0D56-6240-B7D2-89475520DD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24" y="5568017"/>
            <a:ext cx="3902476" cy="2788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08879D-A3D2-3340-B5E4-1F31AA8A30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6" y="6024797"/>
            <a:ext cx="3324952" cy="2636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F248B0-1540-FB4D-8CB5-8D629A31BFE4}"/>
              </a:ext>
            </a:extLst>
          </p:cNvPr>
          <p:cNvSpPr txBox="1"/>
          <p:nvPr/>
        </p:nvSpPr>
        <p:spPr>
          <a:xfrm>
            <a:off x="838200" y="1759901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Initial Gaussian Belief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67E356-92FD-BB45-B07A-EA725EF64EF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4" y="2256223"/>
            <a:ext cx="2017041" cy="2310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CD812B-F6E2-234D-8940-4A8C38B9BC3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90" y="3233924"/>
            <a:ext cx="1747667" cy="1529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7A530F-8229-8F4F-9F0B-468F3516BBB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14" y="3503667"/>
            <a:ext cx="1015818" cy="1806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BFA811-65F4-EF46-92BA-1AA50315C4A4}"/>
              </a:ext>
            </a:extLst>
          </p:cNvPr>
          <p:cNvSpPr txBox="1"/>
          <p:nvPr/>
        </p:nvSpPr>
        <p:spPr>
          <a:xfrm>
            <a:off x="838468" y="2514296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Motion </a:t>
            </a:r>
          </a:p>
          <a:p>
            <a:r>
              <a:rPr lang="en-US" b="1" dirty="0"/>
              <a:t>w/Gaussian Noise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D2DC77B-ECF6-AD4C-B269-902C63B7F0D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44" y="4402901"/>
            <a:ext cx="1336813" cy="1839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046BD8-3393-7840-B228-2CEA8AA9801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23" y="4687256"/>
            <a:ext cx="924653" cy="1684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14D556-8B84-704B-AB05-700D38C4BD38}"/>
              </a:ext>
            </a:extLst>
          </p:cNvPr>
          <p:cNvSpPr txBox="1"/>
          <p:nvPr/>
        </p:nvSpPr>
        <p:spPr>
          <a:xfrm>
            <a:off x="838200" y="3694234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Measurement </a:t>
            </a:r>
          </a:p>
          <a:p>
            <a:r>
              <a:rPr lang="en-US" b="1" dirty="0"/>
              <a:t>w/Gaussian Noise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B953D0-1B2C-4B49-AA87-5221AC8B0645}"/>
              </a:ext>
            </a:extLst>
          </p:cNvPr>
          <p:cNvSpPr txBox="1"/>
          <p:nvPr/>
        </p:nvSpPr>
        <p:spPr>
          <a:xfrm>
            <a:off x="4335309" y="5539323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update the</a:t>
            </a:r>
          </a:p>
          <a:p>
            <a:r>
              <a:rPr lang="en-US" dirty="0"/>
              <a:t>mean and covariance by: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922D8A9-F049-724E-8BDF-F0E6BD1CC0E4}"/>
              </a:ext>
            </a:extLst>
          </p:cNvPr>
          <p:cNvSpPr/>
          <p:nvPr/>
        </p:nvSpPr>
        <p:spPr>
          <a:xfrm>
            <a:off x="4688732" y="596631"/>
            <a:ext cx="959796" cy="79649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9686-74B1-4ED0-A511-696402F5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ORB-SLAM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25A6-7CFD-485A-BC33-362D61189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One of the most popular current visual mapping systems </a:t>
            </a:r>
          </a:p>
          <a:p>
            <a:pPr lvl="1"/>
            <a:r>
              <a:rPr lang="en-US" dirty="0"/>
              <a:t>The first open source tool that "really works" (this is a sketchy comment)</a:t>
            </a:r>
          </a:p>
          <a:p>
            <a:endParaRPr lang="en-US" dirty="0"/>
          </a:p>
          <a:p>
            <a:r>
              <a:rPr lang="en-US" dirty="0"/>
              <a:t>3D maps of points and camera trajectories are constructed based on matching "Oriented FAST and Rotated BRIEF" visual features</a:t>
            </a:r>
          </a:p>
          <a:p>
            <a:endParaRPr lang="en-US" dirty="0"/>
          </a:p>
          <a:p>
            <a:r>
              <a:rPr lang="en-US" dirty="0"/>
              <a:t>Several layers of processing:</a:t>
            </a:r>
          </a:p>
          <a:p>
            <a:pPr lvl="1"/>
            <a:r>
              <a:rPr lang="en-US" dirty="0"/>
              <a:t>Local feature tracking</a:t>
            </a:r>
          </a:p>
          <a:p>
            <a:pPr lvl="1"/>
            <a:r>
              <a:rPr lang="en-US" dirty="0"/>
              <a:t>Localizing keyframes</a:t>
            </a:r>
          </a:p>
          <a:p>
            <a:pPr lvl="1"/>
            <a:r>
              <a:rPr lang="en-US" dirty="0"/>
              <a:t>Loop closure</a:t>
            </a:r>
          </a:p>
          <a:p>
            <a:pPr lvl="1"/>
            <a:endParaRPr lang="en-US" dirty="0"/>
          </a:p>
          <a:p>
            <a:r>
              <a:rPr lang="en-US" dirty="0"/>
              <a:t>Back-end involves sparse bundle adjustment</a:t>
            </a:r>
          </a:p>
        </p:txBody>
      </p:sp>
    </p:spTree>
    <p:extLst>
      <p:ext uri="{BB962C8B-B14F-4D97-AF65-F5344CB8AC3E}">
        <p14:creationId xmlns:p14="http://schemas.microsoft.com/office/powerpoint/2010/main" val="1286981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968C97-1743-4F53-AFC5-71BC75AB0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44" y="969530"/>
            <a:ext cx="11489682" cy="5015888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FAB45FD-9BD8-49EA-845D-258AFFA74F94}"/>
              </a:ext>
            </a:extLst>
          </p:cNvPr>
          <p:cNvSpPr/>
          <p:nvPr/>
        </p:nvSpPr>
        <p:spPr>
          <a:xfrm>
            <a:off x="0" y="-4482"/>
            <a:ext cx="12138211" cy="67952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DEA0-14FA-4C07-A7D1-3DBD78598AD2}"/>
              </a:ext>
            </a:extLst>
          </p:cNvPr>
          <p:cNvSpPr txBox="1"/>
          <p:nvPr/>
        </p:nvSpPr>
        <p:spPr>
          <a:xfrm>
            <a:off x="6390715" y="527797"/>
            <a:ext cx="3505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The overview: A beautiful mess!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0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39DB-986C-4CED-A6DA-D45045B2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5A606-CF9F-44CC-8F92-73C9A1CE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Fast(ish) </a:t>
            </a:r>
            <a:r>
              <a:rPr lang="en-US" b="1" i="1">
                <a:solidFill>
                  <a:schemeClr val="accent1"/>
                </a:solidFill>
              </a:rPr>
              <a:t>feature-based image processing </a:t>
            </a:r>
            <a:r>
              <a:rPr lang="en-US"/>
              <a:t>lets us relate current image to map with minimal compute</a:t>
            </a:r>
          </a:p>
          <a:p>
            <a:endParaRPr lang="en-US" dirty="0"/>
          </a:p>
          <a:p>
            <a:r>
              <a:rPr lang="en-US"/>
              <a:t>A bit slower local mapping "adjusts" (through BA) how the local features and cameras fit with the </a:t>
            </a:r>
            <a:r>
              <a:rPr lang="en-US" b="1" i="1">
                <a:solidFill>
                  <a:schemeClr val="accent1"/>
                </a:solidFill>
              </a:rPr>
              <a:t>keyframe</a:t>
            </a:r>
            <a:r>
              <a:rPr lang="en-US"/>
              <a:t>. Still fairly fast because only a few features are considered.</a:t>
            </a:r>
          </a:p>
          <a:p>
            <a:endParaRPr lang="en-US" b="1" i="1" dirty="0">
              <a:solidFill>
                <a:schemeClr val="accent1"/>
              </a:solidFill>
            </a:endParaRPr>
          </a:p>
          <a:p>
            <a:r>
              <a:rPr lang="en-US"/>
              <a:t>Very occassional </a:t>
            </a:r>
            <a:r>
              <a:rPr lang="en-US" b="1" i="1">
                <a:solidFill>
                  <a:schemeClr val="accent1"/>
                </a:solidFill>
              </a:rPr>
              <a:t>loop closure</a:t>
            </a:r>
            <a:r>
              <a:rPr lang="en-US"/>
              <a:t> is the hardest optimization attempted. It uses co-visibility to optimize an essential graph, which is lighter than the full camera-to-camera graph, which we never touch.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68880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968C97-1743-4F53-AFC5-71BC75AB0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50" y="772306"/>
            <a:ext cx="11489682" cy="5015888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CEDCC41-E4C8-40A6-8CED-8DF456D24AE3}"/>
              </a:ext>
            </a:extLst>
          </p:cNvPr>
          <p:cNvSpPr/>
          <p:nvPr/>
        </p:nvSpPr>
        <p:spPr>
          <a:xfrm>
            <a:off x="1810870" y="1143000"/>
            <a:ext cx="1497106" cy="101301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D6F06-F961-4BB3-997A-C00F7FFD3FE1}"/>
              </a:ext>
            </a:extLst>
          </p:cNvPr>
          <p:cNvSpPr txBox="1"/>
          <p:nvPr/>
        </p:nvSpPr>
        <p:spPr>
          <a:xfrm>
            <a:off x="1953186" y="276785"/>
            <a:ext cx="3505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First step, compute and match features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B93DF6-CFE3-4D22-B85F-32B9933F31FB}"/>
              </a:ext>
            </a:extLst>
          </p:cNvPr>
          <p:cNvSpPr/>
          <p:nvPr/>
        </p:nvSpPr>
        <p:spPr>
          <a:xfrm>
            <a:off x="8426822" y="2272553"/>
            <a:ext cx="2241177" cy="71717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3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91" t="14680" r="20046" b="6299"/>
          <a:stretch/>
        </p:blipFill>
        <p:spPr>
          <a:xfrm>
            <a:off x="1769993" y="269685"/>
            <a:ext cx="8652015" cy="63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9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matching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061" t="16834" r="28853" b="8624"/>
          <a:stretch/>
        </p:blipFill>
        <p:spPr>
          <a:xfrm>
            <a:off x="2914453" y="1490105"/>
            <a:ext cx="6716109" cy="51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8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8FB2-64A1-4D46-84FA-6A783EA7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ORB Features?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B415-16C2-4B53-BBE5-4D1AB4E3D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These are fast to compute and reliable compared with alternatives (that were available at the time)</a:t>
            </a:r>
          </a:p>
          <a:p>
            <a:endParaRPr lang="en-US" dirty="0"/>
          </a:p>
          <a:p>
            <a:r>
              <a:rPr lang="en-US"/>
              <a:t>Binary texture descriptor </a:t>
            </a:r>
            <a:r>
              <a:rPr lang="en-US" b="1" i="1">
                <a:solidFill>
                  <a:schemeClr val="accent1"/>
                </a:solidFill>
              </a:rPr>
              <a:t>BRIEF: Binary Robust Independent Elementary Features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/>
              <a:t>is stored as a bit-string. Comparison can be done very rapidly using bit-wise operations </a:t>
            </a:r>
          </a:p>
          <a:p>
            <a:endParaRPr lang="en-US" dirty="0"/>
          </a:p>
          <a:p>
            <a:r>
              <a:rPr lang="en-US"/>
              <a:t>Key concept: Images are big, it's too costly to store and search all of the pictures we'd take of a city. ORBs effectively compress these and allow fast lookups.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0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968C97-1743-4F53-AFC5-71BC75AB0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50" y="772306"/>
            <a:ext cx="11489682" cy="5015888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CEDCC41-E4C8-40A6-8CED-8DF456D24AE3}"/>
              </a:ext>
            </a:extLst>
          </p:cNvPr>
          <p:cNvSpPr/>
          <p:nvPr/>
        </p:nvSpPr>
        <p:spPr>
          <a:xfrm>
            <a:off x="2958352" y="1160929"/>
            <a:ext cx="1497106" cy="101301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D6F06-F961-4BB3-997A-C00F7FFD3FE1}"/>
              </a:ext>
            </a:extLst>
          </p:cNvPr>
          <p:cNvSpPr txBox="1"/>
          <p:nvPr/>
        </p:nvSpPr>
        <p:spPr>
          <a:xfrm>
            <a:off x="3154456" y="545726"/>
            <a:ext cx="3505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Next, find local pose</a:t>
            </a:r>
          </a:p>
        </p:txBody>
      </p:sp>
    </p:spTree>
    <p:extLst>
      <p:ext uri="{BB962C8B-B14F-4D97-AF65-F5344CB8AC3E}">
        <p14:creationId xmlns:p14="http://schemas.microsoft.com/office/powerpoint/2010/main" val="86330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27" t="35420" r="20115" b="4832"/>
          <a:stretch/>
        </p:blipFill>
        <p:spPr>
          <a:xfrm>
            <a:off x="6137734" y="3287746"/>
            <a:ext cx="6054266" cy="341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68E08-A2A1-4CEC-A328-EB31EEBA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Quick background: Visual geometry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FB68A4-1679-482B-BEFC-357D7218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Images of the same 3D point </a:t>
            </a:r>
            <a:r>
              <a:rPr lang="en-CA" b="1" i="1" dirty="0"/>
              <a:t>project </a:t>
            </a:r>
            <a:r>
              <a:rPr lang="en-CA" dirty="0"/>
              <a:t>to different 2D image space locations, under camera’s geometry (we assume known)</a:t>
            </a:r>
          </a:p>
          <a:p>
            <a:r>
              <a:rPr lang="en-CA" dirty="0"/>
              <a:t>With sufficient correct matches (e.g. all corners on the cube), we can solve for:</a:t>
            </a:r>
          </a:p>
          <a:p>
            <a:pPr lvl="1"/>
            <a:r>
              <a:rPr lang="en-CA" dirty="0"/>
              <a:t>All 3D point locations</a:t>
            </a:r>
          </a:p>
          <a:p>
            <a:pPr lvl="1"/>
            <a:r>
              <a:rPr lang="en-CA" dirty="0"/>
              <a:t>R and t of each camera</a:t>
            </a:r>
          </a:p>
          <a:p>
            <a:pPr lvl="1"/>
            <a:r>
              <a:rPr lang="en-CA" dirty="0"/>
              <a:t>All in the same frame</a:t>
            </a:r>
          </a:p>
          <a:p>
            <a:pPr lvl="1"/>
            <a:r>
              <a:rPr lang="en-CA" dirty="0"/>
              <a:t>BUT with a </a:t>
            </a:r>
            <a:r>
              <a:rPr lang="en-CA" b="1" i="1" dirty="0"/>
              <a:t>scale ambiguity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8979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From 3D points to pixels:</a:t>
            </a:r>
            <a:br>
              <a:rPr lang="en-US" dirty="0"/>
            </a:br>
            <a:r>
              <a:rPr lang="en-US" dirty="0"/>
              <a:t>pinhole camera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09400" y="6934200"/>
            <a:ext cx="1524000" cy="105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9" y="1917191"/>
            <a:ext cx="4896117" cy="3451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322" y="2720431"/>
            <a:ext cx="1802667" cy="60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72294" y="2839765"/>
            <a:ext cx="55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(1)  Perspective projection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535186" y="5029199"/>
            <a:ext cx="771787" cy="67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1237" y="57087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z=f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2294" y="3818183"/>
            <a:ext cx="55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(2)  Conversion from metric to pixel coordinates</a:t>
            </a: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63" y="4310411"/>
            <a:ext cx="1738583" cy="70003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70937" y="6016304"/>
            <a:ext cx="545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represent number of pixels per mm for the two axes</a:t>
            </a:r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39" y="6194920"/>
            <a:ext cx="798819" cy="19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8842-9439-E145-98FC-193BC76B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KF vs EKF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28A1C-43BB-AC4D-98B1-427A210BD33E}"/>
              </a:ext>
            </a:extLst>
          </p:cNvPr>
          <p:cNvSpPr txBox="1"/>
          <p:nvPr/>
        </p:nvSpPr>
        <p:spPr>
          <a:xfrm>
            <a:off x="4221093" y="172681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Prediction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886C8-2428-1A48-8146-B6301A21E85B}"/>
              </a:ext>
            </a:extLst>
          </p:cNvPr>
          <p:cNvSpPr txBox="1"/>
          <p:nvPr/>
        </p:nvSpPr>
        <p:spPr>
          <a:xfrm>
            <a:off x="4221094" y="283746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Update Step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C8F219-76A6-814F-9A91-9EA27FD64691}"/>
              </a:ext>
            </a:extLst>
          </p:cNvPr>
          <p:cNvGrpSpPr/>
          <p:nvPr/>
        </p:nvGrpSpPr>
        <p:grpSpPr>
          <a:xfrm>
            <a:off x="4335310" y="3669043"/>
            <a:ext cx="6772960" cy="1200329"/>
            <a:chOff x="2269699" y="4420954"/>
            <a:chExt cx="6772960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A48DDE-17AC-4645-89B3-1E25EC77AF8C}"/>
                </a:ext>
              </a:extLst>
            </p:cNvPr>
            <p:cNvSpPr txBox="1"/>
            <p:nvPr/>
          </p:nvSpPr>
          <p:spPr>
            <a:xfrm>
              <a:off x="2269699" y="4420954"/>
              <a:ext cx="48878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 residual is a Gaussian </a:t>
              </a:r>
            </a:p>
            <a:p>
              <a:r>
                <a:rPr lang="en-US" dirty="0"/>
                <a:t>random variable </a:t>
              </a:r>
            </a:p>
            <a:p>
              <a:endParaRPr lang="en-US" dirty="0"/>
            </a:p>
            <a:p>
              <a:r>
                <a:rPr lang="en-US" dirty="0"/>
                <a:t>with covariance:                                                     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377254-0124-D343-A33A-B10621672BBC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183" y="4576475"/>
              <a:ext cx="2942476" cy="2803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F284B0B-283A-F84F-B355-3ED4535F10F5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210" y="5204570"/>
              <a:ext cx="2302290" cy="27670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BE659-B72B-E74E-B9D2-14C1E9E2E29F}"/>
              </a:ext>
            </a:extLst>
          </p:cNvPr>
          <p:cNvGrpSpPr/>
          <p:nvPr/>
        </p:nvGrpSpPr>
        <p:grpSpPr>
          <a:xfrm>
            <a:off x="4335310" y="5009617"/>
            <a:ext cx="6901646" cy="369332"/>
            <a:chOff x="2884840" y="5168607"/>
            <a:chExt cx="6901646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D374BC-40B9-544F-A83D-A90F0BC7F13D}"/>
                </a:ext>
              </a:extLst>
            </p:cNvPr>
            <p:cNvSpPr txBox="1"/>
            <p:nvPr/>
          </p:nvSpPr>
          <p:spPr>
            <a:xfrm>
              <a:off x="2884840" y="5168607"/>
              <a:ext cx="4540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Kalman Gain (optimal correction factor):  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83DDCB-A04E-FE41-BE97-779BAD540A53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093" y="5234575"/>
              <a:ext cx="2117393" cy="276705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DE9F637-0D56-6240-B7D2-89475520DD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24" y="5568017"/>
            <a:ext cx="3902476" cy="2788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08879D-A3D2-3340-B5E4-1F31AA8A30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86" y="6024797"/>
            <a:ext cx="3324952" cy="2636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F248B0-1540-FB4D-8CB5-8D629A31BFE4}"/>
              </a:ext>
            </a:extLst>
          </p:cNvPr>
          <p:cNvSpPr txBox="1"/>
          <p:nvPr/>
        </p:nvSpPr>
        <p:spPr>
          <a:xfrm>
            <a:off x="838200" y="1759901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Initial Gaussian Belief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67E356-92FD-BB45-B07A-EA725EF64E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4" y="2256223"/>
            <a:ext cx="2017041" cy="2310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7A530F-8229-8F4F-9F0B-468F3516BB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14" y="3503667"/>
            <a:ext cx="1015818" cy="1806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BFA811-65F4-EF46-92BA-1AA50315C4A4}"/>
              </a:ext>
            </a:extLst>
          </p:cNvPr>
          <p:cNvSpPr txBox="1"/>
          <p:nvPr/>
        </p:nvSpPr>
        <p:spPr>
          <a:xfrm>
            <a:off x="838468" y="2514296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Non-linear Motion </a:t>
            </a:r>
          </a:p>
          <a:p>
            <a:r>
              <a:rPr lang="en-US" b="1" dirty="0"/>
              <a:t>w/Gaussian Noise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046BD8-3393-7840-B228-2CEA8AA9801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23" y="4687256"/>
            <a:ext cx="924653" cy="1684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14D556-8B84-704B-AB05-700D38C4BD38}"/>
              </a:ext>
            </a:extLst>
          </p:cNvPr>
          <p:cNvSpPr txBox="1"/>
          <p:nvPr/>
        </p:nvSpPr>
        <p:spPr>
          <a:xfrm>
            <a:off x="838200" y="3694234"/>
            <a:ext cx="324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Non-linear Measurement </a:t>
            </a:r>
          </a:p>
          <a:p>
            <a:r>
              <a:rPr lang="en-US" b="1" dirty="0"/>
              <a:t>w/Gaussian Noise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B953D0-1B2C-4B49-AA87-5221AC8B0645}"/>
              </a:ext>
            </a:extLst>
          </p:cNvPr>
          <p:cNvSpPr txBox="1"/>
          <p:nvPr/>
        </p:nvSpPr>
        <p:spPr>
          <a:xfrm>
            <a:off x="4335309" y="5539323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update the</a:t>
            </a:r>
          </a:p>
          <a:p>
            <a:r>
              <a:rPr lang="en-US" dirty="0"/>
              <a:t>mean and covariance by: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42CE4D4-471C-E045-A83E-653AC6DC660F}"/>
              </a:ext>
            </a:extLst>
          </p:cNvPr>
          <p:cNvSpPr/>
          <p:nvPr/>
        </p:nvSpPr>
        <p:spPr>
          <a:xfrm>
            <a:off x="6239594" y="653426"/>
            <a:ext cx="1263673" cy="7147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7383E8-1E16-434A-9FA7-7CB4DF9FD5E4}"/>
                  </a:ext>
                </a:extLst>
              </p:cNvPr>
              <p:cNvSpPr txBox="1"/>
              <p:nvPr/>
            </p:nvSpPr>
            <p:spPr>
              <a:xfrm>
                <a:off x="1466832" y="3121223"/>
                <a:ext cx="17677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7383E8-1E16-434A-9FA7-7CB4DF9F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32" y="3121223"/>
                <a:ext cx="1767792" cy="307777"/>
              </a:xfrm>
              <a:prstGeom prst="rect">
                <a:avLst/>
              </a:prstGeom>
              <a:blipFill>
                <a:blip r:embed="rId2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F18DDE0-BD49-AD4F-A78C-3A65105BA69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97" y="2213833"/>
            <a:ext cx="1788390" cy="2477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537A81-7CE6-5E4E-A5C5-1D6838E15B3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86" y="2532393"/>
            <a:ext cx="2551972" cy="2623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DA5F64-25E7-4442-95CD-E3BB3A7E00CA}"/>
              </a:ext>
            </a:extLst>
          </p:cNvPr>
          <p:cNvGrpSpPr/>
          <p:nvPr/>
        </p:nvGrpSpPr>
        <p:grpSpPr>
          <a:xfrm>
            <a:off x="4335310" y="3204238"/>
            <a:ext cx="6440951" cy="369332"/>
            <a:chOff x="4335310" y="3204238"/>
            <a:chExt cx="6440951" cy="3693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74DB05-C4D3-774A-853B-A3859D562022}"/>
                </a:ext>
              </a:extLst>
            </p:cNvPr>
            <p:cNvGrpSpPr/>
            <p:nvPr/>
          </p:nvGrpSpPr>
          <p:grpSpPr>
            <a:xfrm>
              <a:off x="4335310" y="3204238"/>
              <a:ext cx="4540024" cy="369332"/>
              <a:chOff x="2469421" y="4043136"/>
              <a:chExt cx="4540024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1BDB2F-1D34-9E48-94C9-A5E7167AEF51}"/>
                  </a:ext>
                </a:extLst>
              </p:cNvPr>
              <p:cNvSpPr txBox="1"/>
              <p:nvPr/>
            </p:nvSpPr>
            <p:spPr>
              <a:xfrm>
                <a:off x="2469421" y="4043136"/>
                <a:ext cx="4540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Received measurement            but expected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B4FB73B-1548-A840-8EF4-D879D8AF7D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0695" y="4127042"/>
                <a:ext cx="422095" cy="208762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B92E91-3E4F-F540-B4DE-94E162209A9B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929" y="3259338"/>
              <a:ext cx="1845332" cy="278857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88205CF0-A191-A64F-96B2-1E2845E3DB9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89" b="9940"/>
          <a:stretch/>
        </p:blipFill>
        <p:spPr>
          <a:xfrm>
            <a:off x="3092195" y="3181186"/>
            <a:ext cx="200456" cy="19210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705CAB9-6D41-0D40-AB8D-AFB087FF9654}"/>
              </a:ext>
            </a:extLst>
          </p:cNvPr>
          <p:cNvSpPr txBox="1"/>
          <p:nvPr/>
        </p:nvSpPr>
        <p:spPr>
          <a:xfrm>
            <a:off x="845896" y="4855735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Linearize: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4E7A23-7C05-6742-B42B-7700135F8D97}"/>
                  </a:ext>
                </a:extLst>
              </p:cNvPr>
              <p:cNvSpPr txBox="1"/>
              <p:nvPr/>
            </p:nvSpPr>
            <p:spPr>
              <a:xfrm>
                <a:off x="1331125" y="4315958"/>
                <a:ext cx="12039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4E7A23-7C05-6742-B42B-7700135F8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125" y="4315958"/>
                <a:ext cx="1203984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2EA40679-2B97-624E-8D76-F11CD3C7573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71" b="-10970"/>
          <a:stretch/>
        </p:blipFill>
        <p:spPr>
          <a:xfrm>
            <a:off x="2433500" y="4383827"/>
            <a:ext cx="181532" cy="2220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C391DA3-37F1-6F46-A3A1-ACE0DFCDB23F}"/>
              </a:ext>
            </a:extLst>
          </p:cNvPr>
          <p:cNvGrpSpPr/>
          <p:nvPr/>
        </p:nvGrpSpPr>
        <p:grpSpPr>
          <a:xfrm>
            <a:off x="932522" y="5295667"/>
            <a:ext cx="2306017" cy="272350"/>
            <a:chOff x="1256682" y="5205779"/>
            <a:chExt cx="2725639" cy="3693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7F62272-7DC4-834D-AB1C-E71668D1113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239" b="84706"/>
            <a:stretch/>
          </p:blipFill>
          <p:spPr>
            <a:xfrm>
              <a:off x="1256682" y="5295832"/>
              <a:ext cx="889833" cy="2721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26C5D3F-6609-B54C-80B6-0D2DD2FA28EB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06" r="45761" b="-3459"/>
            <a:stretch/>
          </p:blipFill>
          <p:spPr>
            <a:xfrm>
              <a:off x="1264910" y="5205779"/>
              <a:ext cx="2717411" cy="36933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85FD0A4-88D5-D445-B2F3-5D8A7C03E675}"/>
              </a:ext>
            </a:extLst>
          </p:cNvPr>
          <p:cNvGrpSpPr/>
          <p:nvPr/>
        </p:nvGrpSpPr>
        <p:grpSpPr>
          <a:xfrm>
            <a:off x="1046968" y="5750657"/>
            <a:ext cx="2889737" cy="267045"/>
            <a:chOff x="1264910" y="5662659"/>
            <a:chExt cx="3415578" cy="36213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6C31912-2563-4F4E-89C7-95945545087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169" b="82256"/>
            <a:stretch/>
          </p:blipFill>
          <p:spPr>
            <a:xfrm>
              <a:off x="1264910" y="5705821"/>
              <a:ext cx="881605" cy="31897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A967B24-7098-984A-8487-E15357C75CB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107" r="34793" b="-1703"/>
            <a:stretch/>
          </p:blipFill>
          <p:spPr>
            <a:xfrm>
              <a:off x="1264910" y="5662659"/>
              <a:ext cx="3415578" cy="298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663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Perspective projection </a:t>
                </a:r>
                <a:br>
                  <a:rPr lang="en-US" dirty="0"/>
                </a:br>
                <a:r>
                  <a:rPr lang="en-US" dirty="0"/>
                  <a:t>[</a:t>
                </a:r>
                <a:r>
                  <a:rPr lang="en-US" dirty="0" err="1"/>
                  <a:t>x,y</a:t>
                </a:r>
                <a:r>
                  <a:rPr lang="en-US" dirty="0"/>
                  <a:t>]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(X,Y,Z)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466" t="25891" r="51149" b="22583"/>
          <a:stretch/>
        </p:blipFill>
        <p:spPr>
          <a:xfrm>
            <a:off x="127000" y="1953607"/>
            <a:ext cx="5310778" cy="4904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3100" y="2527301"/>
            <a:ext cx="5600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By similar triangles:   x/f = X/Z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So, x = f * X/Z and similarly y = f * Y/Z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Problem: we just lost depth (Z) information by doing this projection, i.e. depth is now uncertain.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0900" y="6581001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http://www.cim.mcgill.ca/%7Elanger/558.html</a:t>
            </a:r>
          </a:p>
        </p:txBody>
      </p:sp>
    </p:spTree>
    <p:extLst>
      <p:ext uri="{BB962C8B-B14F-4D97-AF65-F5344CB8AC3E}">
        <p14:creationId xmlns:p14="http://schemas.microsoft.com/office/powerpoint/2010/main" val="1104366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From 3D points to pixels:</a:t>
            </a:r>
            <a:br>
              <a:rPr lang="en-US" dirty="0"/>
            </a:br>
            <a:r>
              <a:rPr lang="en-US" dirty="0"/>
              <a:t>pinhole camera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09400" y="6934200"/>
            <a:ext cx="1524000" cy="105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9" y="1917191"/>
            <a:ext cx="4896117" cy="34517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598" y="2720431"/>
            <a:ext cx="3068953" cy="60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72294" y="2839765"/>
            <a:ext cx="55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(1)  Perspective projection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535186" y="5029199"/>
            <a:ext cx="771787" cy="67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1237" y="57087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z=f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2294" y="3818183"/>
            <a:ext cx="55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(2)  Conversion from metric to pixel coordinates</a:t>
            </a: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63" y="4310411"/>
            <a:ext cx="1738583" cy="7000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07" y="5633210"/>
            <a:ext cx="5432382" cy="6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Background: From 3D points to pixels:</a:t>
            </a:r>
            <a:br>
              <a:rPr lang="en-US" dirty="0"/>
            </a:br>
            <a:r>
              <a:rPr lang="en-US" dirty="0"/>
              <a:t>pinhole camera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09400" y="6934200"/>
            <a:ext cx="1524000" cy="105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9" y="1917191"/>
            <a:ext cx="4896117" cy="34517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598" y="2720431"/>
            <a:ext cx="3068953" cy="60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72294" y="2839765"/>
            <a:ext cx="55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(1)  Perspective projection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535186" y="5029199"/>
            <a:ext cx="771787" cy="67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1237" y="57087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z=f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2294" y="3818183"/>
            <a:ext cx="55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(2)  Conversion from metric to pixel coordinates</a:t>
            </a: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63" y="4310411"/>
            <a:ext cx="1738583" cy="700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8209" y="6078040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Usually presented as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07087"/>
            <a:ext cx="3570283" cy="9112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32137" y="5476704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Camera calibration matrix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52660" y="5146320"/>
            <a:ext cx="1686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Unknown depth/scale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987035" y="5534997"/>
            <a:ext cx="108965" cy="543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57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52" t="15084" r="20115" b="5199"/>
          <a:stretch/>
        </p:blipFill>
        <p:spPr>
          <a:xfrm>
            <a:off x="1984470" y="369116"/>
            <a:ext cx="8258489" cy="61994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223" y="5653801"/>
            <a:ext cx="2052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Camera frame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transformations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are unknown and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be estimated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223" y="2106656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3D point coordinates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are unknown, but we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won’t try to estimate them</a:t>
            </a:r>
          </a:p>
        </p:txBody>
      </p:sp>
    </p:spTree>
    <p:extLst>
      <p:ext uri="{BB962C8B-B14F-4D97-AF65-F5344CB8AC3E}">
        <p14:creationId xmlns:p14="http://schemas.microsoft.com/office/powerpoint/2010/main" val="3384470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Camera localization as a least squares problem?</a:t>
            </a: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66" y="2023320"/>
            <a:ext cx="6954669" cy="7436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9" y="6106774"/>
            <a:ext cx="5635592" cy="698817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8338657" y="2032584"/>
            <a:ext cx="536895" cy="631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8804945" y="2713456"/>
            <a:ext cx="1243708" cy="48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704704" y="3187258"/>
            <a:ext cx="2575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The only terms to be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optimized.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04306" y="2032584"/>
            <a:ext cx="355512" cy="631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 flipV="1">
            <a:off x="7826928" y="2713456"/>
            <a:ext cx="1946286" cy="700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04306" y="4000685"/>
            <a:ext cx="2575420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But, 3D position is unknown!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So, we cannot solve the problem using the reprojection error </a:t>
            </a:r>
            <a:r>
              <a:rPr lang="en-US" sz="1400" dirty="0">
                <a:solidFill>
                  <a:srgbClr val="FF0000"/>
                </a:solidFill>
                <a:latin typeface="Georgia" panose="02040502050405020303"/>
              </a:rPr>
              <a:t>until 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we know the 3D position corresponding to the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keypoint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.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H="1" flipV="1">
            <a:off x="7948192" y="2550777"/>
            <a:ext cx="94095" cy="143978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181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0" t="14546" r="20459" b="7401"/>
          <a:stretch/>
        </p:blipFill>
        <p:spPr>
          <a:xfrm>
            <a:off x="2256639" y="438778"/>
            <a:ext cx="8187655" cy="6037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451" y="3917659"/>
            <a:ext cx="296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Let’s restrict the discussion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to two cameras only</a:t>
            </a:r>
          </a:p>
        </p:txBody>
      </p:sp>
    </p:spTree>
    <p:extLst>
      <p:ext uri="{BB962C8B-B14F-4D97-AF65-F5344CB8AC3E}">
        <p14:creationId xmlns:p14="http://schemas.microsoft.com/office/powerpoint/2010/main" val="1162239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52" t="16834" r="20390" b="9931"/>
          <a:stretch/>
        </p:blipFill>
        <p:spPr>
          <a:xfrm>
            <a:off x="1493240" y="512140"/>
            <a:ext cx="9056482" cy="627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01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27" t="16835" r="21835" b="5688"/>
          <a:stretch/>
        </p:blipFill>
        <p:spPr>
          <a:xfrm>
            <a:off x="2164106" y="491814"/>
            <a:ext cx="7911072" cy="59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64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46" t="14007" r="20459" b="7890"/>
          <a:stretch/>
        </p:blipFill>
        <p:spPr>
          <a:xfrm>
            <a:off x="2303301" y="536895"/>
            <a:ext cx="8317162" cy="60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7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001" t="15218" r="20045" b="4710"/>
          <a:stretch/>
        </p:blipFill>
        <p:spPr>
          <a:xfrm>
            <a:off x="1973996" y="352338"/>
            <a:ext cx="8285739" cy="6224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1726" y="1140903"/>
            <a:ext cx="2074607" cy="33239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After estimating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essential matrix, we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extract t, 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However,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translation t, is only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estimated up to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multiplicative scale.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  <a:p>
            <a:pPr>
              <a:defRPr/>
            </a:pPr>
            <a:r>
              <a:rPr lang="en-US" sz="1400" dirty="0">
                <a:solidFill>
                  <a:srgbClr val="FF0000"/>
                </a:solidFill>
                <a:latin typeface="Georgia" panose="02040502050405020303"/>
                <a:sym typeface="Wingdings" panose="05000000000000000000" pitchFamily="2" charset="2"/>
              </a:rPr>
              <a:t>-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  <a:sym typeface="Wingdings" panose="05000000000000000000" pitchFamily="2" charset="2"/>
              </a:rPr>
              <a:t>Translation is not</a:t>
            </a:r>
            <a:r>
              <a:rPr lang="en-US" sz="1400" dirty="0">
                <a:solidFill>
                  <a:srgbClr val="FF0000"/>
                </a:solidFill>
                <a:latin typeface="Georgia" panose="02040502050405020303"/>
                <a:sym typeface="Wingdings" panose="05000000000000000000" pitchFamily="2" charset="2"/>
              </a:rPr>
              <a:t> </a:t>
            </a:r>
            <a:endParaRPr lang="en-US" sz="1400" b="0" i="0" u="none" strike="noStrike" kern="1200" cap="none" spc="0" baseline="0" noProof="0" dirty="0">
              <a:solidFill>
                <a:srgbClr val="FF0000"/>
              </a:solidFill>
              <a:latin typeface="Georgia" panose="020405020504050203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  <a:sym typeface="Wingdings" panose="05000000000000000000" pitchFamily="2" charset="2"/>
              </a:rPr>
              <a:t>fully observable with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  <a:sym typeface="Wingdings" panose="05000000000000000000" pitchFamily="2" charset="2"/>
              </a:rPr>
              <a:t>single camera.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1400" dirty="0">
                <a:solidFill>
                  <a:srgbClr val="FF0000"/>
                </a:solidFill>
                <a:latin typeface="Georgia" panose="02040502050405020303"/>
                <a:sym typeface="Wingdings" panose="05000000000000000000" pitchFamily="2" charset="2"/>
              </a:rPr>
              <a:t>-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  <a:sym typeface="Wingdings" panose="05000000000000000000" pitchFamily="2" charset="2"/>
              </a:rPr>
              <a:t>To make it observable</a:t>
            </a:r>
            <a:r>
              <a:rPr lang="en-US" sz="1400" dirty="0">
                <a:solidFill>
                  <a:srgbClr val="FF0000"/>
                </a:solidFill>
                <a:latin typeface="Georgia" panose="02040502050405020303"/>
                <a:sym typeface="Wingdings" panose="05000000000000000000" pitchFamily="2" charset="2"/>
              </a:rPr>
              <a:t> </a:t>
            </a:r>
            <a:endParaRPr lang="en-US" sz="1400" b="0" i="0" u="none" strike="noStrike" kern="1200" cap="none" spc="0" baseline="0" noProof="0" dirty="0">
              <a:solidFill>
                <a:srgbClr val="FF0000"/>
              </a:solidFill>
              <a:latin typeface="Georgia" panose="020405020504050203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  <a:sym typeface="Wingdings" panose="05000000000000000000" pitchFamily="2" charset="2"/>
              </a:rPr>
              <a:t>we need stereo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930" y="2820631"/>
            <a:ext cx="23519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“5-point algorithm” by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David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Nister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computes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essential matrix and then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decomposes it into rotation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and translation.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182" y="5754849"/>
            <a:ext cx="1851627" cy="6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6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FB4A-7C77-2F4C-9FA9-91CFF544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Linearization in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16F0-15D3-2B44-8EC7-0C245746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9316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red line approximates the non-linear curve near x=a</a:t>
            </a:r>
          </a:p>
          <a:p>
            <a:r>
              <a:rPr lang="en-US" dirty="0"/>
              <a:t>Here df/dx = cos(x), still a function of x</a:t>
            </a:r>
          </a:p>
          <a:p>
            <a:r>
              <a:rPr lang="en-US" dirty="0"/>
              <a:t>To get the constant slope of the red line, we substitute x with its value at the approximation point, a:</a:t>
            </a:r>
          </a:p>
          <a:p>
            <a:pPr lvl="1"/>
            <a:r>
              <a:rPr lang="en-US" dirty="0"/>
              <a:t>The line shown has slope cos(a)</a:t>
            </a:r>
          </a:p>
          <a:p>
            <a:pPr lvl="1"/>
            <a:r>
              <a:rPr lang="en-US" dirty="0"/>
              <a:t>Approximated y value is f(a)+cos(a)*(x-a). This equals f(a) at a, and is “near” sin(x) around a</a:t>
            </a:r>
          </a:p>
          <a:p>
            <a:r>
              <a:rPr lang="en-US" dirty="0"/>
              <a:t>Far from a, this is a terrible approximation, so we want to recompute often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ACBD67-ECB6-B047-ABD0-A30B40638AC7}"/>
              </a:ext>
            </a:extLst>
          </p:cNvPr>
          <p:cNvCxnSpPr>
            <a:cxnSpLocks/>
          </p:cNvCxnSpPr>
          <p:nvPr/>
        </p:nvCxnSpPr>
        <p:spPr>
          <a:xfrm flipH="1">
            <a:off x="6540289" y="2665707"/>
            <a:ext cx="3440623" cy="6896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129DD-E3A3-554A-828B-05595B3A7C02}"/>
              </a:ext>
            </a:extLst>
          </p:cNvPr>
          <p:cNvSpPr txBox="1"/>
          <p:nvPr/>
        </p:nvSpPr>
        <p:spPr>
          <a:xfrm>
            <a:off x="6566056" y="2443280"/>
            <a:ext cx="156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point:(</a:t>
            </a:r>
            <a:r>
              <a:rPr lang="en-US" dirty="0" err="1"/>
              <a:t>a,f</a:t>
            </a:r>
            <a:r>
              <a:rPr lang="en-US" dirty="0"/>
              <a:t>(a))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F4498C-90A5-BA4F-9DF6-51F17922A7F0}"/>
              </a:ext>
            </a:extLst>
          </p:cNvPr>
          <p:cNvSpPr/>
          <p:nvPr/>
        </p:nvSpPr>
        <p:spPr>
          <a:xfrm>
            <a:off x="7958383" y="3010544"/>
            <a:ext cx="108488" cy="10073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3F6812-EC61-0B44-8148-9341C04F0D64}"/>
              </a:ext>
            </a:extLst>
          </p:cNvPr>
          <p:cNvSpPr/>
          <p:nvPr/>
        </p:nvSpPr>
        <p:spPr>
          <a:xfrm>
            <a:off x="9722606" y="2665707"/>
            <a:ext cx="108488" cy="10073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755FA-68DF-0545-8F22-64B5DA0831F9}"/>
              </a:ext>
            </a:extLst>
          </p:cNvPr>
          <p:cNvSpPr txBox="1"/>
          <p:nvPr/>
        </p:nvSpPr>
        <p:spPr>
          <a:xfrm>
            <a:off x="8560236" y="1866625"/>
            <a:ext cx="280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 points:</a:t>
            </a:r>
          </a:p>
          <a:p>
            <a:r>
              <a:rPr lang="en-US" dirty="0"/>
              <a:t>(</a:t>
            </a:r>
            <a:r>
              <a:rPr lang="en-US" dirty="0" err="1"/>
              <a:t>x,f</a:t>
            </a:r>
            <a:r>
              <a:rPr lang="en-US" dirty="0"/>
              <a:t>(a)+df/dx(a)*(x-a))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19B5A3-B864-6448-BFAE-827FE76586A2}"/>
              </a:ext>
            </a:extLst>
          </p:cNvPr>
          <p:cNvCxnSpPr>
            <a:cxnSpLocks/>
            <a:endCxn id="10" idx="6"/>
          </p:cNvCxnSpPr>
          <p:nvPr/>
        </p:nvCxnSpPr>
        <p:spPr>
          <a:xfrm flipH="1" flipV="1">
            <a:off x="8066871" y="3060914"/>
            <a:ext cx="1728061" cy="7749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E39F91-7FCE-8942-A738-F99FFB023961}"/>
              </a:ext>
            </a:extLst>
          </p:cNvPr>
          <p:cNvSpPr txBox="1"/>
          <p:nvPr/>
        </p:nvSpPr>
        <p:spPr>
          <a:xfrm>
            <a:off x="8875494" y="3055725"/>
            <a:ext cx="75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(x-a)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C2652E-6225-1E43-83F1-67A7A7B5859A}"/>
              </a:ext>
            </a:extLst>
          </p:cNvPr>
          <p:cNvCxnSpPr>
            <a:cxnSpLocks/>
            <a:endCxn id="11" idx="6"/>
          </p:cNvCxnSpPr>
          <p:nvPr/>
        </p:nvCxnSpPr>
        <p:spPr>
          <a:xfrm flipV="1">
            <a:off x="9831094" y="2716077"/>
            <a:ext cx="0" cy="348711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E4A843-A0B7-F142-A595-F38B3C23299E}"/>
                  </a:ext>
                </a:extLst>
              </p:cNvPr>
              <p:cNvSpPr txBox="1"/>
              <p:nvPr/>
            </p:nvSpPr>
            <p:spPr>
              <a:xfrm>
                <a:off x="9638785" y="2695456"/>
                <a:ext cx="758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E4A843-A0B7-F142-A595-F38B3C232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785" y="2695456"/>
                <a:ext cx="758471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74C78BD-9DA6-CA44-B548-5F4743576A56}"/>
                  </a:ext>
                </a:extLst>
              </p14:cNvPr>
              <p14:cNvContentPartPr/>
              <p14:nvPr/>
            </p14:nvContentPartPr>
            <p14:xfrm>
              <a:off x="6721528" y="3066509"/>
              <a:ext cx="5281560" cy="2440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74C78BD-9DA6-CA44-B548-5F4743576A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2888" y="3057509"/>
                <a:ext cx="5299200" cy="24580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D1806B3-9F2B-1343-9BCB-DA6E9A9C2CEE}"/>
              </a:ext>
            </a:extLst>
          </p:cNvPr>
          <p:cNvSpPr txBox="1"/>
          <p:nvPr/>
        </p:nvSpPr>
        <p:spPr>
          <a:xfrm>
            <a:off x="6161004" y="4286729"/>
            <a:ext cx="10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y=sin(x)</a:t>
            </a:r>
          </a:p>
        </p:txBody>
      </p:sp>
    </p:spTree>
    <p:extLst>
      <p:ext uri="{BB962C8B-B14F-4D97-AF65-F5344CB8AC3E}">
        <p14:creationId xmlns:p14="http://schemas.microsoft.com/office/powerpoint/2010/main" val="3742749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Visual </a:t>
            </a:r>
            <a:r>
              <a:rPr lang="en-US" dirty="0" err="1"/>
              <a:t>odometry</a:t>
            </a:r>
            <a:r>
              <a:rPr lang="en-US" dirty="0"/>
              <a:t> with a single camera: translation is recovered only up to a scale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= relationship between real-world metric distance units and estimated map distance units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/>
          <a:stretch/>
        </p:blipFill>
        <p:spPr>
          <a:xfrm>
            <a:off x="7158144" y="2858190"/>
            <a:ext cx="4195656" cy="2697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3713" y="3379442"/>
            <a:ext cx="50577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Camera placements (1) and (2) generate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the same observation of P. In fact, infinitely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many possible placements of the two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camera frames along their projection rays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could have generated the same measurement.   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5251508" y="3716323"/>
            <a:ext cx="2533475" cy="167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5251508" y="4630723"/>
            <a:ext cx="1510019" cy="9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6284" y="33450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(1)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46284" y="470661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159298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Visual </a:t>
            </a:r>
            <a:r>
              <a:rPr lang="en-US" dirty="0" err="1"/>
              <a:t>odometry</a:t>
            </a:r>
            <a:r>
              <a:rPr lang="en-US" dirty="0"/>
              <a:t> with a single camera: translation is recovered only up to a scale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= relationship between real-world metric distance units and estimated map distance units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383" y="3278601"/>
            <a:ext cx="53543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Q: Is there a way to obtain true metric distances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only with a single camera?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A: The only way is to have an object of known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metric dimensions in the observed scene.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example if you know distances AB, BC, CA then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you can recover true translation. This is commonly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referred to as the Perspective-3-Point (P3P), or 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General, the Perspective-n-Point (PnP) problem.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520" y="2677746"/>
            <a:ext cx="3360290" cy="34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86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Visual </a:t>
            </a:r>
            <a:r>
              <a:rPr lang="en-US" dirty="0" err="1"/>
              <a:t>odometry</a:t>
            </a:r>
            <a:r>
              <a:rPr lang="en-US" dirty="0"/>
              <a:t> with a single camera: translation is recovered only up to a scale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= relationship between real-world metric distance units and estimated map distance units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383" y="3278601"/>
            <a:ext cx="62840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Q: Does scale remain constant throughout the trajectory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of a single camera?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A: No, there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scale drift,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which is most apparent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during in-place rotations (i.e. pure rotation, no translation),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because depth estimation for 3D points is unconstrained,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so it is easily misestimated. 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7788562" y="4502532"/>
            <a:ext cx="1963173" cy="3391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133125" y="4266473"/>
            <a:ext cx="1828801" cy="67816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184232" y="2969703"/>
            <a:ext cx="71308" cy="838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>
            <a:cxnSpLocks/>
            <a:stCxn id="14" idx="4"/>
            <a:endCxn id="31" idx="7"/>
          </p:cNvCxnSpPr>
          <p:nvPr/>
        </p:nvCxnSpPr>
        <p:spPr>
          <a:xfrm flipH="1">
            <a:off x="8813228" y="3053593"/>
            <a:ext cx="1406658" cy="2208084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8787295" y="4504888"/>
            <a:ext cx="0" cy="744504"/>
          </a:xfrm>
          <a:prstGeom prst="line">
            <a:avLst/>
          </a:prstGeom>
          <a:ln w="9525" cap="flat" cmpd="sng" algn="ctr">
            <a:solidFill>
              <a:srgbClr val="FFC000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8790779" y="4588778"/>
            <a:ext cx="241399" cy="678166"/>
          </a:xfrm>
          <a:prstGeom prst="line">
            <a:avLst/>
          </a:prstGeom>
          <a:ln w="9525" cap="flat" cmpd="sng" algn="ctr">
            <a:solidFill>
              <a:srgbClr val="0070C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52363" y="5249392"/>
            <a:ext cx="71308" cy="8389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8723652" y="5224999"/>
            <a:ext cx="71308" cy="8389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>
            <a:cxnSpLocks/>
            <a:stCxn id="14" idx="3"/>
          </p:cNvCxnSpPr>
          <p:nvPr/>
        </p:nvCxnSpPr>
        <p:spPr>
          <a:xfrm flipH="1">
            <a:off x="8805803" y="3041308"/>
            <a:ext cx="1388872" cy="2202817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996858" y="4307500"/>
            <a:ext cx="162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Camera at t = 0</a:t>
            </a:r>
          </a:p>
        </p:txBody>
      </p:sp>
      <p:sp>
        <p:nvSpPr>
          <p:cNvPr id="39" name="TextBox 38"/>
          <p:cNvSpPr txBox="1"/>
          <p:nvPr/>
        </p:nvSpPr>
        <p:spPr>
          <a:xfrm rot="1375471">
            <a:off x="9954399" y="5131357"/>
            <a:ext cx="162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Camera at t = 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62233" y="278011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Point in 3D</a:t>
            </a:r>
          </a:p>
        </p:txBody>
      </p:sp>
    </p:spTree>
    <p:extLst>
      <p:ext uri="{BB962C8B-B14F-4D97-AF65-F5344CB8AC3E}">
        <p14:creationId xmlns:p14="http://schemas.microsoft.com/office/powerpoint/2010/main" val="764174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52" t="16297" r="20115" b="37492"/>
          <a:stretch/>
        </p:blipFill>
        <p:spPr>
          <a:xfrm>
            <a:off x="1123023" y="1243435"/>
            <a:ext cx="9731034" cy="42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21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D4806-D946-4836-913E-DF0A7EEC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835" y="2605554"/>
            <a:ext cx="10515600" cy="1186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Take-home message on pose prediction: given corresponding </a:t>
            </a:r>
            <a:r>
              <a:rPr lang="en-US"/>
              <a:t>features, basic math gives us the camera motion.</a:t>
            </a:r>
          </a:p>
        </p:txBody>
      </p:sp>
    </p:spTree>
    <p:extLst>
      <p:ext uri="{BB962C8B-B14F-4D97-AF65-F5344CB8AC3E}">
        <p14:creationId xmlns:p14="http://schemas.microsoft.com/office/powerpoint/2010/main" val="3795988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FB45-127D-4802-A2E1-C8A6B271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18" y="499596"/>
            <a:ext cx="10515600" cy="1325563"/>
          </a:xfrm>
        </p:spPr>
        <p:txBody>
          <a:bodyPr/>
          <a:lstStyle/>
          <a:p>
            <a:r>
              <a:rPr lang="en-US"/>
              <a:t>Robust Feature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8C2D-63EC-4F89-9FC1-84112BED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/>
              <a:t>Pose prediction works with good matches, but errors would actually pull our solution off of "truth"! </a:t>
            </a:r>
            <a:endParaRPr lang="en-US"/>
          </a:p>
          <a:p>
            <a:pPr marL="555625" indent="-4572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CA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/>
              <a:t> This is one of the most important, and difficult aspects of visual navigation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/>
              <a:t>Several tricks allow us to remove false matches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3921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F14B-3C5B-42A2-B5FC-F722B4FC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correct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8B90A-0974-454E-A8DB-8C7293477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Idea #1: Randomized Sampling and Consensus (RANSAC: Fischler and Bolles 1981)</a:t>
            </a:r>
            <a:endParaRPr lang="en-US" dirty="0"/>
          </a:p>
          <a:p>
            <a:pPr lvl="1"/>
            <a:r>
              <a:rPr lang="en-US"/>
              <a:t>Iterate:</a:t>
            </a:r>
            <a:endParaRPr lang="en-US" dirty="0"/>
          </a:p>
          <a:p>
            <a:pPr lvl="2"/>
            <a:r>
              <a:rPr lang="en-US"/>
              <a:t>Pick a set of matches at random just large enough to solve for pose</a:t>
            </a:r>
            <a:endParaRPr lang="en-US" dirty="0"/>
          </a:p>
          <a:p>
            <a:pPr lvl="2"/>
            <a:r>
              <a:rPr lang="en-US"/>
              <a:t>Compute the solution</a:t>
            </a:r>
            <a:endParaRPr lang="en-US" dirty="0"/>
          </a:p>
          <a:p>
            <a:pPr lvl="2"/>
            <a:r>
              <a:rPr lang="en-US"/>
              <a:t>Apply the solution to all other matches, and find "inliers"</a:t>
            </a:r>
          </a:p>
          <a:p>
            <a:pPr lvl="2"/>
            <a:r>
              <a:rPr lang="en-US"/>
              <a:t>Stop when enough inliers are found</a:t>
            </a:r>
            <a:endParaRPr lang="en-US" dirty="0"/>
          </a:p>
          <a:p>
            <a:pPr lvl="1"/>
            <a:r>
              <a:rPr lang="en-US"/>
              <a:t>It is very unlikely we'd accidentally find a "wrong" solution that explains other points. Provable under some assumptions.</a:t>
            </a:r>
            <a:endParaRPr lang="en-US" dirty="0"/>
          </a:p>
          <a:p>
            <a:r>
              <a:rPr lang="en-US"/>
              <a:t>Idea #2: Use constraints we can build up from mapping: </a:t>
            </a:r>
            <a:endParaRPr lang="en-US" dirty="0"/>
          </a:p>
          <a:p>
            <a:pPr lvl="1"/>
            <a:r>
              <a:rPr lang="en-US"/>
              <a:t>Tracking over video frames: features should stay close</a:t>
            </a:r>
          </a:p>
          <a:p>
            <a:pPr lvl="1"/>
            <a:r>
              <a:rPr lang="en-US"/>
              <a:t>3D structure of map should be relatively coherent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98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968C97-1743-4F53-AFC5-71BC75AB0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50" y="772306"/>
            <a:ext cx="11489682" cy="5015888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CEDCC41-E4C8-40A6-8CED-8DF456D24AE3}"/>
              </a:ext>
            </a:extLst>
          </p:cNvPr>
          <p:cNvSpPr/>
          <p:nvPr/>
        </p:nvSpPr>
        <p:spPr>
          <a:xfrm>
            <a:off x="5683623" y="2335306"/>
            <a:ext cx="1497106" cy="30390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D6F06-F961-4BB3-997A-C00F7FFD3FE1}"/>
              </a:ext>
            </a:extLst>
          </p:cNvPr>
          <p:cNvSpPr txBox="1"/>
          <p:nvPr/>
        </p:nvSpPr>
        <p:spPr>
          <a:xfrm>
            <a:off x="6758268" y="1110503"/>
            <a:ext cx="3505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Now, maintain a map as we move along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82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BC24-36E6-4816-AFA8-97F63573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representation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9A9D371-1A7A-429C-B71A-9CFED23037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30738" y="277090"/>
            <a:ext cx="5587371" cy="6492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993C3-1CCE-4C2F-B89E-D05984548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5181600" cy="4351338"/>
          </a:xfrm>
        </p:spPr>
        <p:txBody>
          <a:bodyPr/>
          <a:lstStyle/>
          <a:p>
            <a:r>
              <a:rPr lang="en-CA" dirty="0"/>
              <a:t>Keyframes attached to features</a:t>
            </a:r>
          </a:p>
          <a:p>
            <a:endParaRPr lang="en-CA" dirty="0"/>
          </a:p>
          <a:p>
            <a:r>
              <a:rPr lang="en-CA" dirty="0"/>
              <a:t>Co-visibility tells us which keyframes are related</a:t>
            </a:r>
          </a:p>
          <a:p>
            <a:endParaRPr lang="en-CA" dirty="0"/>
          </a:p>
          <a:p>
            <a:r>
              <a:rPr lang="en-CA" dirty="0"/>
              <a:t>Spanning tree and Essential graph allow more rapid global solving</a:t>
            </a:r>
          </a:p>
        </p:txBody>
      </p:sp>
    </p:spTree>
    <p:extLst>
      <p:ext uri="{BB962C8B-B14F-4D97-AF65-F5344CB8AC3E}">
        <p14:creationId xmlns:p14="http://schemas.microsoft.com/office/powerpoint/2010/main" val="324205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9BCD-D514-4306-A9EB-8CD4D1AC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26F0-C6DD-4A6C-B8F3-0F04AEAE8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87035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Construct a local BA problem with the cameras and features seen by the keyframes that "see" the current set of features</a:t>
            </a:r>
          </a:p>
          <a:p>
            <a:pPr lvl="1"/>
            <a:r>
              <a:rPr lang="en-US"/>
              <a:t>These are the ones that can change with the new information</a:t>
            </a:r>
          </a:p>
          <a:p>
            <a:pPr lvl="1"/>
            <a:endParaRPr lang="en-US" dirty="0"/>
          </a:p>
          <a:p>
            <a:r>
              <a:rPr lang="en-US"/>
              <a:t>BA is allowed to adjust camera R and t as well as 3D point locations. </a:t>
            </a:r>
          </a:p>
          <a:p>
            <a:endParaRPr lang="en-US" dirty="0"/>
          </a:p>
          <a:p>
            <a:r>
              <a:rPr lang="en-US"/>
              <a:t>Error is reprojection</a:t>
            </a:r>
            <a:endParaRPr lang="en-US" dirty="0"/>
          </a:p>
        </p:txBody>
      </p:sp>
      <p:pic>
        <p:nvPicPr>
          <p:cNvPr id="7" name="Picture 7" descr="A close up of a clock&#10;&#10;Description generated with very high confidence">
            <a:extLst>
              <a:ext uri="{FF2B5EF4-FFF2-40B4-BE49-F238E27FC236}">
                <a16:creationId xmlns:a16="http://schemas.microsoft.com/office/drawing/2014/main" id="{563868B7-FEC6-4B7C-8F08-8B8CBA4A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2" y="1927121"/>
            <a:ext cx="4294094" cy="1390109"/>
          </a:xfrm>
          <a:prstGeom prst="rect">
            <a:avLst/>
          </a:prstGeom>
        </p:spPr>
      </p:pic>
      <p:pic>
        <p:nvPicPr>
          <p:cNvPr id="10" name="Picture 9" descr="A picture containing sky, text, indoor, map&#10;&#10;Description generated with very high confidence">
            <a:extLst>
              <a:ext uri="{FF2B5EF4-FFF2-40B4-BE49-F238E27FC236}">
                <a16:creationId xmlns:a16="http://schemas.microsoft.com/office/drawing/2014/main" id="{3A8B5E5C-5CA8-437A-A206-F6B89F463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7" t="35420" r="20115" b="4832"/>
          <a:stretch/>
        </p:blipFill>
        <p:spPr>
          <a:xfrm>
            <a:off x="7473475" y="3879416"/>
            <a:ext cx="4234431" cy="23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565945F-DE52-F94F-A93A-9A3695E0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84" y="0"/>
            <a:ext cx="10035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61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D540-4280-4063-823F-29C9FA6B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Mapping: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4FEE4-BD8B-4DF5-A62C-346F434AA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do the number of keyframes affect...</a:t>
            </a:r>
          </a:p>
          <a:p>
            <a:pPr lvl="1"/>
            <a:endParaRPr lang="en-US" dirty="0"/>
          </a:p>
          <a:p>
            <a:pPr lvl="1"/>
            <a:r>
              <a:rPr lang="en-US"/>
              <a:t>Run-time of the BA algorithm?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/>
              <a:t>Memory required to store the map?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/>
              <a:t>Difficulty in feature matching between current image and keyframes?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61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968C97-1743-4F53-AFC5-71BC75AB0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50" y="772306"/>
            <a:ext cx="11489682" cy="5015888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CEDCC41-E4C8-40A6-8CED-8DF456D24AE3}"/>
              </a:ext>
            </a:extLst>
          </p:cNvPr>
          <p:cNvSpPr/>
          <p:nvPr/>
        </p:nvSpPr>
        <p:spPr>
          <a:xfrm>
            <a:off x="2160494" y="4208929"/>
            <a:ext cx="3675530" cy="116541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D6F06-F961-4BB3-997A-C00F7FFD3FE1}"/>
              </a:ext>
            </a:extLst>
          </p:cNvPr>
          <p:cNvSpPr txBox="1"/>
          <p:nvPr/>
        </p:nvSpPr>
        <p:spPr>
          <a:xfrm>
            <a:off x="5288056" y="5449421"/>
            <a:ext cx="3505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Finally, update estimates when we complete large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0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6416-5E60-4DE1-9702-34E75C0E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Loop</a:t>
            </a:r>
            <a:br>
              <a:rPr lang="en-CA" dirty="0"/>
            </a:br>
            <a:r>
              <a:rPr lang="en-CA" dirty="0"/>
              <a:t>Closure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5AE26E0-E612-4721-BCF0-A65020CCF1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66645" y="0"/>
            <a:ext cx="5825356" cy="655781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4FD5E-3444-41F5-9F6B-F9C09A2E7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6691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Want to avoid redundant keyframes if we cover the same area</a:t>
            </a:r>
          </a:p>
          <a:p>
            <a:r>
              <a:rPr lang="en-CA" dirty="0"/>
              <a:t>Also reduce drift that accumulates if we don’t re-</a:t>
            </a:r>
            <a:r>
              <a:rPr lang="en-CA"/>
              <a:t>observe previous areas</a:t>
            </a:r>
          </a:p>
          <a:p>
            <a:r>
              <a:rPr lang="en-CA"/>
              <a:t>Here a full-map BA is run on the keyframes based on the new "loop closing" constraint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5523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C197-7A7A-4A9D-B7F9-FB9239FE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Indoor Results w/Kinect</a:t>
            </a:r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B0D27314-7761-4B26-8550-D68E77AE1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178" y="1668426"/>
            <a:ext cx="7547986" cy="5111065"/>
          </a:xfrm>
        </p:spPr>
      </p:pic>
    </p:spTree>
    <p:extLst>
      <p:ext uri="{BB962C8B-B14F-4D97-AF65-F5344CB8AC3E}">
        <p14:creationId xmlns:p14="http://schemas.microsoft.com/office/powerpoint/2010/main" val="3590665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FD6E-32DF-4BFF-8014-E107BFE3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So, what's wrong with this picture?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74FDD-CD07-4A34-828D-8611DB23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Opponent view of the ORBSLAM paper (with help from Travis)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ORBSLAM works on everything from cellphone cameras to self-driving cars, but it is a bit overly general, so does not exploit robotic sensors or </a:t>
            </a:r>
            <a:r>
              <a:rPr lang="en-US">
                <a:cs typeface="Calibri"/>
              </a:rPr>
              <a:t>physical</a:t>
            </a:r>
            <a:r>
              <a:rPr lang="en-US" dirty="0">
                <a:cs typeface="Calibri"/>
              </a:rPr>
              <a:t> constraints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ORBSLAM is not that efficient computationally</a:t>
            </a:r>
          </a:p>
        </p:txBody>
      </p:sp>
    </p:spTree>
    <p:extLst>
      <p:ext uri="{BB962C8B-B14F-4D97-AF65-F5344CB8AC3E}">
        <p14:creationId xmlns:p14="http://schemas.microsoft.com/office/powerpoint/2010/main" val="126582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6577"/>
            <a:ext cx="10515600" cy="5660386"/>
          </a:xfrm>
        </p:spPr>
        <p:txBody>
          <a:bodyPr>
            <a:normAutofit/>
          </a:bodyPr>
          <a:lstStyle/>
          <a:p>
            <a:r>
              <a:rPr lang="en-CA" dirty="0"/>
              <a:t>Initialization requires translation to generate initial </a:t>
            </a:r>
            <a:r>
              <a:rPr lang="en-CA" dirty="0" err="1"/>
              <a:t>MapPoints</a:t>
            </a:r>
            <a:endParaRPr lang="en-CA" dirty="0"/>
          </a:p>
          <a:p>
            <a:pPr lvl="1"/>
            <a:r>
              <a:rPr lang="en-CA" dirty="0"/>
              <a:t>Assumes translation is on a plane</a:t>
            </a:r>
          </a:p>
          <a:p>
            <a:pPr lvl="1"/>
            <a:r>
              <a:rPr lang="en-CA" dirty="0"/>
              <a:t>The scale is arbitrary and similar motions can lead to different scales making repeatability difficult</a:t>
            </a:r>
          </a:p>
          <a:p>
            <a:r>
              <a:rPr lang="en-CA" dirty="0"/>
              <a:t>Stereo cameras allow for single frame initialization </a:t>
            </a:r>
          </a:p>
          <a:p>
            <a:pPr lvl="1"/>
            <a:r>
              <a:rPr lang="en-CA" dirty="0"/>
              <a:t>Homogeneous coordinates of a point in world frame:</a:t>
            </a:r>
          </a:p>
          <a:p>
            <a:pPr lvl="1"/>
            <a:r>
              <a:rPr lang="en-CA" dirty="0"/>
              <a:t>Left and Right Projection into camera frame: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Solve a linear least squares problem to estimate MapPoint location</a:t>
            </a:r>
          </a:p>
          <a:p>
            <a:pPr marL="457200" lvl="1" indent="0">
              <a:buNone/>
            </a:pPr>
            <a:br>
              <a:rPr lang="en-CA" dirty="0"/>
            </a:b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291" y="2594727"/>
            <a:ext cx="3258005" cy="457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283" y="3051991"/>
            <a:ext cx="2710281" cy="411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283" y="3553925"/>
            <a:ext cx="2710281" cy="3668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554" y="4770509"/>
            <a:ext cx="2416773" cy="671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198" y="4640213"/>
            <a:ext cx="3659527" cy="17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42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9699"/>
            <a:ext cx="10515600" cy="5767264"/>
          </a:xfrm>
        </p:spPr>
        <p:txBody>
          <a:bodyPr/>
          <a:lstStyle/>
          <a:p>
            <a:r>
              <a:rPr lang="en-CA" dirty="0"/>
              <a:t>Use IMU to make initial estimate of transformation and track the gyro and accelerometer bias in the estimated state: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Tight integration of IMU is used to minimize the relative motion error between two frames (S</a:t>
            </a:r>
            <a:r>
              <a:rPr lang="en-CA" baseline="-25000" dirty="0"/>
              <a:t>0</a:t>
            </a:r>
            <a:r>
              <a:rPr lang="en-CA" dirty="0"/>
              <a:t> and S</a:t>
            </a:r>
            <a:r>
              <a:rPr lang="en-CA" baseline="-25000" dirty="0"/>
              <a:t>1</a:t>
            </a:r>
            <a:r>
              <a:rPr lang="en-CA" dirty="0"/>
              <a:t>):</a:t>
            </a:r>
          </a:p>
          <a:p>
            <a:endParaRPr lang="en-CA" baseline="-25000" dirty="0"/>
          </a:p>
          <a:p>
            <a:endParaRPr lang="en-CA" baseline="-25000" dirty="0"/>
          </a:p>
          <a:p>
            <a:endParaRPr lang="en-CA" baseline="-25000" dirty="0"/>
          </a:p>
          <a:p>
            <a:endParaRPr lang="en-CA" baseline="-25000" dirty="0"/>
          </a:p>
          <a:p>
            <a:endParaRPr lang="en-CA" baseline="-25000" dirty="0"/>
          </a:p>
          <a:p>
            <a:endParaRPr lang="en-CA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13" y="1388012"/>
            <a:ext cx="5401429" cy="590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71" y="3235865"/>
            <a:ext cx="315321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13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 merging </a:t>
            </a:r>
            <a:r>
              <a:rPr lang="en-CA" dirty="0" err="1"/>
              <a:t>MapPoints</a:t>
            </a:r>
            <a:r>
              <a:rPr lang="en-CA" dirty="0"/>
              <a:t> model the position as a Gaussian</a:t>
            </a:r>
          </a:p>
          <a:p>
            <a:endParaRPr lang="en-CA" dirty="0"/>
          </a:p>
          <a:p>
            <a:endParaRPr lang="en-CA" dirty="0"/>
          </a:p>
          <a:p>
            <a:pPr lvl="1"/>
            <a:r>
              <a:rPr lang="en-CA" dirty="0"/>
              <a:t>During g2o graph optimization, proportionally weight the </a:t>
            </a:r>
            <a:r>
              <a:rPr lang="en-CA" dirty="0" err="1"/>
              <a:t>MapPoints</a:t>
            </a:r>
            <a:r>
              <a:rPr lang="en-CA" dirty="0"/>
              <a:t> with their respective variance.</a:t>
            </a:r>
            <a:br>
              <a:rPr lang="en-CA" dirty="0"/>
            </a:b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229" y="2357808"/>
            <a:ext cx="341042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27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6E3D-D3E8-46FC-A361-64879AAF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ORBSLAM Compute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558A-BEBD-46D9-9BEE-6537FA37E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3 threads required, which are not available on always available on low-powered robots</a:t>
            </a:r>
          </a:p>
          <a:p>
            <a:pPr lvl="1"/>
            <a:r>
              <a:rPr lang="en-US" dirty="0">
                <a:cs typeface="Calibri"/>
              </a:rPr>
              <a:t>Even if they are, a robot should do many more tasks! </a:t>
            </a:r>
          </a:p>
          <a:p>
            <a:r>
              <a:rPr lang="en-US" dirty="0">
                <a:cs typeface="Calibri"/>
              </a:rPr>
              <a:t>Representing features and visibility in 3D turns out to be costly. Other methods maintain a 2D matched-point representation only.</a:t>
            </a:r>
          </a:p>
          <a:p>
            <a:r>
              <a:rPr lang="en-US" dirty="0">
                <a:cs typeface="Calibri"/>
              </a:rPr>
              <a:t>The number of keyframes, number of features and precise error functions used are not as elegant nor efficient as some other methods</a:t>
            </a:r>
          </a:p>
          <a:p>
            <a:r>
              <a:rPr lang="en-US" dirty="0">
                <a:cs typeface="Calibri"/>
              </a:rPr>
              <a:t>See more recent papers: </a:t>
            </a:r>
            <a:r>
              <a:rPr lang="en-US" dirty="0" err="1">
                <a:cs typeface="Calibri"/>
              </a:rPr>
              <a:t>Romouliotis</a:t>
            </a:r>
            <a:r>
              <a:rPr lang="en-US" dirty="0">
                <a:cs typeface="Calibri"/>
              </a:rPr>
              <a:t> (project Tango) among others.</a:t>
            </a:r>
          </a:p>
        </p:txBody>
      </p:sp>
    </p:spTree>
    <p:extLst>
      <p:ext uri="{BB962C8B-B14F-4D97-AF65-F5344CB8AC3E}">
        <p14:creationId xmlns:p14="http://schemas.microsoft.com/office/powerpoint/2010/main" val="4219956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1F0E-5FE9-3042-B42E-FF85CD0E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KF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5CBB0-1712-5347-A5D4-B9D3FE8CF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the linear forms of motion and measurement (e.g., z=</a:t>
            </a:r>
            <a:r>
              <a:rPr lang="en-US" dirty="0" err="1"/>
              <a:t>Hx+noise</a:t>
            </a:r>
            <a:r>
              <a:rPr lang="en-US" dirty="0"/>
              <a:t>) at several stages to make the equations easier</a:t>
            </a:r>
          </a:p>
          <a:p>
            <a:r>
              <a:rPr lang="en-US" dirty="0"/>
              <a:t>But, this was not a good thing in general. Real sensors almost all make </a:t>
            </a:r>
            <a:r>
              <a:rPr lang="en-US" b="1" i="1" dirty="0">
                <a:solidFill>
                  <a:srgbClr val="C00000"/>
                </a:solidFill>
              </a:rPr>
              <a:t>nonlinear measurements!</a:t>
            </a:r>
          </a:p>
          <a:p>
            <a:pPr lvl="1"/>
            <a:r>
              <a:rPr lang="en-US" dirty="0"/>
              <a:t>E.g., the robots below sense the distance and angle to the landmarks (l) at the edge of the field</a:t>
            </a:r>
          </a:p>
          <a:p>
            <a:pPr lvl="1"/>
            <a:r>
              <a:rPr lang="en-US" dirty="0"/>
              <a:t>To form this equation, need trigonometry</a:t>
            </a:r>
          </a:p>
          <a:p>
            <a:pPr marL="457200" lvl="1" indent="0">
              <a:buNone/>
            </a:pPr>
            <a:r>
              <a:rPr lang="en-US" dirty="0"/>
              <a:t>    and square root of squares</a:t>
            </a:r>
          </a:p>
          <a:p>
            <a:pPr lvl="1"/>
            <a:r>
              <a:rPr lang="en-US" dirty="0"/>
              <a:t>These are not linear, so are we stuck?</a:t>
            </a:r>
          </a:p>
          <a:p>
            <a:pPr lvl="1"/>
            <a:endParaRPr lang="en-US" dirty="0"/>
          </a:p>
        </p:txBody>
      </p:sp>
      <p:pic>
        <p:nvPicPr>
          <p:cNvPr id="4" name="Picture 3" descr="aibo">
            <a:extLst>
              <a:ext uri="{FF2B5EF4-FFF2-40B4-BE49-F238E27FC236}">
                <a16:creationId xmlns:a16="http://schemas.microsoft.com/office/drawing/2014/main" id="{8EBF6BD5-2BD4-9140-8AAB-EB85AC6A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033" y="4512873"/>
            <a:ext cx="4318940" cy="23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763D9B-38E0-754A-8D2F-4C2358EA1EE6}"/>
              </a:ext>
            </a:extLst>
          </p:cNvPr>
          <p:cNvSpPr/>
          <p:nvPr/>
        </p:nvSpPr>
        <p:spPr>
          <a:xfrm>
            <a:off x="9147282" y="4874672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77D941-01AF-1542-845F-8E9B9A45CD34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9004852" y="5404546"/>
            <a:ext cx="216142" cy="419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D088D9E-D4E0-674D-BC58-240C95336F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67" y="5696351"/>
            <a:ext cx="5707287" cy="9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7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BF425DC-0327-2F47-83E8-11BDB93FF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26" y="0"/>
            <a:ext cx="8574548" cy="6145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367D24-DDAF-8442-8784-79502345A301}"/>
              </a:ext>
            </a:extLst>
          </p:cNvPr>
          <p:cNvSpPr/>
          <p:nvPr/>
        </p:nvSpPr>
        <p:spPr>
          <a:xfrm>
            <a:off x="9495085" y="5705061"/>
            <a:ext cx="721895" cy="60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7F22B-117D-EE4C-8091-25C67D913173}"/>
              </a:ext>
            </a:extLst>
          </p:cNvPr>
          <p:cNvSpPr txBox="1"/>
          <p:nvPr/>
        </p:nvSpPr>
        <p:spPr>
          <a:xfrm>
            <a:off x="7835022" y="4482205"/>
            <a:ext cx="202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C00000"/>
                </a:solidFill>
              </a:rPr>
              <a:t>Number of rows equals the number of vector components in g(x).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06E98-763A-644C-8F0A-C3B67CB6EA0D}"/>
              </a:ext>
            </a:extLst>
          </p:cNvPr>
          <p:cNvSpPr txBox="1"/>
          <p:nvPr/>
        </p:nvSpPr>
        <p:spPr>
          <a:xfrm>
            <a:off x="4996884" y="6005850"/>
            <a:ext cx="202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C00000"/>
                </a:solidFill>
              </a:rPr>
              <a:t>Number of columns equals the number of ”</a:t>
            </a:r>
            <a:r>
              <a:rPr lang="en-US" sz="1400" dirty="0" err="1">
                <a:solidFill>
                  <a:srgbClr val="C00000"/>
                </a:solidFill>
              </a:rPr>
              <a:t>w.r.t.</a:t>
            </a:r>
            <a:r>
              <a:rPr lang="en-US" sz="1400" dirty="0">
                <a:solidFill>
                  <a:srgbClr val="C00000"/>
                </a:solidFill>
              </a:rPr>
              <a:t>” dimensions.</a:t>
            </a:r>
          </a:p>
        </p:txBody>
      </p:sp>
    </p:spTree>
    <p:extLst>
      <p:ext uri="{BB962C8B-B14F-4D97-AF65-F5344CB8AC3E}">
        <p14:creationId xmlns:p14="http://schemas.microsoft.com/office/powerpoint/2010/main" val="3087366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0835-D6D8-4978-8E98-04160ACF506A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25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Landmark-based Localization</a:t>
            </a:r>
          </a:p>
        </p:txBody>
      </p:sp>
      <p:pic>
        <p:nvPicPr>
          <p:cNvPr id="1259523" name="Picture 3" descr="aib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32" y="1840583"/>
            <a:ext cx="6629400" cy="357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092117" y="2575420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871981" y="2248250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26990" y="4095226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34162" y="3102128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478860" y="3238152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31847" y="5882772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2371" y="1806991"/>
            <a:ext cx="24481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Landmarks, whose</a:t>
            </a:r>
          </a:p>
          <a:p>
            <a:r>
              <a:rPr lang="en-US" dirty="0">
                <a:solidFill>
                  <a:srgbClr val="FF0000"/>
                </a:solidFill>
              </a:rPr>
              <a:t>position </a:t>
            </a:r>
          </a:p>
          <a:p>
            <a:r>
              <a:rPr lang="en-US" dirty="0">
                <a:solidFill>
                  <a:srgbClr val="FF0000"/>
                </a:solidFill>
              </a:rPr>
              <a:t>in the world is known.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Each robot measures</a:t>
            </a:r>
          </a:p>
          <a:p>
            <a:r>
              <a:rPr lang="en-US" dirty="0">
                <a:solidFill>
                  <a:srgbClr val="FF0000"/>
                </a:solidFill>
              </a:rPr>
              <a:t>its range and bearing</a:t>
            </a:r>
          </a:p>
          <a:p>
            <a:r>
              <a:rPr lang="en-US" dirty="0">
                <a:solidFill>
                  <a:srgbClr val="FF0000"/>
                </a:solidFill>
              </a:rPr>
              <a:t>from each landmark</a:t>
            </a:r>
          </a:p>
          <a:p>
            <a:r>
              <a:rPr lang="en-US" dirty="0">
                <a:solidFill>
                  <a:srgbClr val="FF0000"/>
                </a:solidFill>
              </a:rPr>
              <a:t>to localize itself.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State of a robot: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1" y="4898016"/>
            <a:ext cx="1362286" cy="9112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38" y="2126134"/>
            <a:ext cx="704498" cy="2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65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0835-D6D8-4978-8E98-04160ACF506A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25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Landmark-based Localization</a:t>
            </a:r>
          </a:p>
        </p:txBody>
      </p:sp>
      <p:pic>
        <p:nvPicPr>
          <p:cNvPr id="1259523" name="Picture 3" descr="aib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32" y="1840583"/>
            <a:ext cx="6629400" cy="357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092117" y="2575420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871981" y="2248250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26990" y="4095226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34162" y="3102128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478860" y="3238152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31847" y="5882772"/>
            <a:ext cx="503340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79" y="1410997"/>
            <a:ext cx="28761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Measurement at time t,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is a variable-sized </a:t>
            </a:r>
          </a:p>
          <a:p>
            <a:r>
              <a:rPr lang="en-US" dirty="0">
                <a:solidFill>
                  <a:srgbClr val="FF0000"/>
                </a:solidFill>
              </a:rPr>
              <a:t>vector, depending on the </a:t>
            </a:r>
          </a:p>
          <a:p>
            <a:r>
              <a:rPr lang="en-US" dirty="0">
                <a:solidFill>
                  <a:srgbClr val="FF0000"/>
                </a:solidFill>
              </a:rPr>
              <a:t>landmarks that are</a:t>
            </a:r>
          </a:p>
          <a:p>
            <a:r>
              <a:rPr lang="en-US" dirty="0">
                <a:solidFill>
                  <a:srgbClr val="FF0000"/>
                </a:solidFill>
              </a:rPr>
              <a:t>visible at time 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Each measurement is </a:t>
            </a:r>
          </a:p>
          <a:p>
            <a:r>
              <a:rPr lang="en-US" dirty="0">
                <a:solidFill>
                  <a:srgbClr val="FF0000"/>
                </a:solidFill>
              </a:rPr>
              <a:t>a 2D vector, containing </a:t>
            </a:r>
          </a:p>
          <a:p>
            <a:r>
              <a:rPr lang="en-US" dirty="0">
                <a:solidFill>
                  <a:srgbClr val="FF0000"/>
                </a:solidFill>
              </a:rPr>
              <a:t>range and bearing from</a:t>
            </a:r>
          </a:p>
          <a:p>
            <a:r>
              <a:rPr lang="en-US" dirty="0">
                <a:solidFill>
                  <a:srgbClr val="FF0000"/>
                </a:solidFill>
              </a:rPr>
              <a:t>the robot to a landmark.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70" y="2248250"/>
            <a:ext cx="1159619" cy="911238"/>
          </a:xfrm>
          <a:prstGeom prst="rect">
            <a:avLst/>
          </a:prstGeom>
        </p:spPr>
      </p:pic>
      <p:pic>
        <p:nvPicPr>
          <p:cNvPr id="1259527" name="Picture 12595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54" y="5716629"/>
            <a:ext cx="5707287" cy="9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5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ECE-A279-4D66-90D0-75A9E8F3DF88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265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51026" y="252413"/>
            <a:ext cx="8678863" cy="6413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Estimation Sequence (1)</a:t>
            </a:r>
          </a:p>
        </p:txBody>
      </p:sp>
      <p:pic>
        <p:nvPicPr>
          <p:cNvPr id="1265667" name="Picture 3" descr="true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9" y="1741489"/>
            <a:ext cx="4410075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5668" name="Picture 4" descr="ekf-10-pa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9" y="1779589"/>
            <a:ext cx="4410075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963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B02D-2B56-4069-BB2F-A0C8CE22CC04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51026" y="252413"/>
            <a:ext cx="8678863" cy="6413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Estimation Sequence (2)</a:t>
            </a:r>
          </a:p>
        </p:txBody>
      </p:sp>
      <p:pic>
        <p:nvPicPr>
          <p:cNvPr id="1266691" name="Picture 3" descr="ekf-10-p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6" y="1741489"/>
            <a:ext cx="4410075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6692" name="Picture 4" descr="true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1" y="1731964"/>
            <a:ext cx="4410075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E09F-B8CB-4C59-BEAC-CA18E7869DED}" type="slidenum">
              <a:rPr lang="en-US" altLang="en-US"/>
              <a:pPr/>
              <a:t>64</a:t>
            </a:fld>
            <a:endParaRPr lang="en-US" altLang="en-US"/>
          </a:p>
        </p:txBody>
      </p:sp>
      <p:pic>
        <p:nvPicPr>
          <p:cNvPr id="1267714" name="Picture 2" descr="pf-10-p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401764"/>
            <a:ext cx="6372225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7715" name="Rectangle 3"/>
          <p:cNvSpPr>
            <a:spLocks noGrp="1" noChangeArrowheads="1"/>
          </p:cNvSpPr>
          <p:nvPr>
            <p:ph type="title"/>
          </p:nvPr>
        </p:nvSpPr>
        <p:spPr>
          <a:xfrm>
            <a:off x="1851026" y="252413"/>
            <a:ext cx="8678863" cy="6413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Comparison to true trajectory</a:t>
            </a:r>
          </a:p>
        </p:txBody>
      </p:sp>
      <p:pic>
        <p:nvPicPr>
          <p:cNvPr id="1267716" name="Picture 4" descr="ekf-10-path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504" y="1370013"/>
            <a:ext cx="6372225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46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C88B-38FC-7D4E-A851-098C1539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Jacobian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7DE85-7FF0-6140-B495-84E2FE096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Write f as a vector function:</a:t>
            </a:r>
          </a:p>
          <a:p>
            <a:r>
              <a:rPr lang="en-US" dirty="0"/>
              <a:t>Apply the gradient definition:</a:t>
            </a:r>
          </a:p>
          <a:p>
            <a:pPr lvl="1"/>
            <a:r>
              <a:rPr lang="en-US" dirty="0"/>
              <a:t>Partials of each component of f</a:t>
            </a:r>
          </a:p>
          <a:p>
            <a:r>
              <a:rPr lang="en-US" dirty="0"/>
              <a:t>This can still be a function of x and u:</a:t>
            </a:r>
          </a:p>
          <a:p>
            <a:pPr lvl="1"/>
            <a:r>
              <a:rPr lang="en-US" dirty="0"/>
              <a:t>      = 1</a:t>
            </a:r>
          </a:p>
          <a:p>
            <a:pPr lvl="1"/>
            <a:r>
              <a:rPr lang="en-US" dirty="0"/>
              <a:t>	   = 2x etc..</a:t>
            </a:r>
          </a:p>
          <a:p>
            <a:r>
              <a:rPr lang="en-US" dirty="0"/>
              <a:t>To get a constant slope substitute</a:t>
            </a:r>
          </a:p>
          <a:p>
            <a:pPr lvl="1"/>
            <a:r>
              <a:rPr lang="en-US" dirty="0"/>
              <a:t>The value of the approximation point: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D771B-3087-DB49-B5A1-7AE2E1FFDD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0521"/>
            <a:ext cx="5259352" cy="28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51950-7B59-5E46-BD5A-7BE80C5F72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70" y="5484639"/>
            <a:ext cx="1261688" cy="302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7A950-F1BE-E043-BC8D-9B9E355C8A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26" y="4549815"/>
            <a:ext cx="4134549" cy="1676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0A8E16-D466-F94B-92B7-96CDA3161A8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73"/>
          <a:stretch/>
        </p:blipFill>
        <p:spPr>
          <a:xfrm>
            <a:off x="6710866" y="2361390"/>
            <a:ext cx="4134549" cy="89750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CA4D3-836A-2444-9BB5-C11A343D7ED4}"/>
              </a:ext>
            </a:extLst>
          </p:cNvPr>
          <p:cNvGrpSpPr/>
          <p:nvPr/>
        </p:nvGrpSpPr>
        <p:grpSpPr>
          <a:xfrm>
            <a:off x="1532120" y="3687777"/>
            <a:ext cx="567948" cy="425450"/>
            <a:chOff x="8591550" y="3498850"/>
            <a:chExt cx="567948" cy="4254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8021B2-1790-724A-966F-2EBDBD4ABCF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05" t="-3201" r="37758" b="81616"/>
            <a:stretch/>
          </p:blipFill>
          <p:spPr>
            <a:xfrm>
              <a:off x="8769350" y="3498850"/>
              <a:ext cx="390148" cy="36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E69AB1-A4CD-3F44-A15C-4A5088E08649}"/>
                </a:ext>
              </a:extLst>
            </p:cNvPr>
            <p:cNvSpPr/>
            <p:nvPr/>
          </p:nvSpPr>
          <p:spPr>
            <a:xfrm>
              <a:off x="8591550" y="3841750"/>
              <a:ext cx="361950" cy="82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38E27C-647C-8145-A91E-474EE900A987}"/>
              </a:ext>
            </a:extLst>
          </p:cNvPr>
          <p:cNvGrpSpPr/>
          <p:nvPr/>
        </p:nvGrpSpPr>
        <p:grpSpPr>
          <a:xfrm>
            <a:off x="1532120" y="4113227"/>
            <a:ext cx="495300" cy="426022"/>
            <a:chOff x="2082800" y="4496304"/>
            <a:chExt cx="495300" cy="42602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62947-C17E-1144-BDE9-FCC874DE17D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25" t="-3201" r="26920" b="81014"/>
            <a:stretch/>
          </p:blipFill>
          <p:spPr>
            <a:xfrm>
              <a:off x="2216150" y="4496304"/>
              <a:ext cx="361950" cy="37204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831E43-D994-014D-9DC2-4D30C2FFA963}"/>
                </a:ext>
              </a:extLst>
            </p:cNvPr>
            <p:cNvSpPr/>
            <p:nvPr/>
          </p:nvSpPr>
          <p:spPr>
            <a:xfrm>
              <a:off x="2082800" y="4839776"/>
              <a:ext cx="361950" cy="82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9A1D1F-8599-354C-BD12-DDDA8D10211E}"/>
              </a:ext>
            </a:extLst>
          </p:cNvPr>
          <p:cNvSpPr txBox="1"/>
          <p:nvPr/>
        </p:nvSpPr>
        <p:spPr>
          <a:xfrm>
            <a:off x="6362872" y="5903893"/>
            <a:ext cx="2524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C00000"/>
                </a:solidFill>
              </a:rPr>
              <a:t>Note in this example we have no “u” in the result. In general it can appear here, such as if an entry in f is x1*u. </a:t>
            </a:r>
          </a:p>
        </p:txBody>
      </p:sp>
    </p:spTree>
    <p:extLst>
      <p:ext uri="{BB962C8B-B14F-4D97-AF65-F5344CB8AC3E}">
        <p14:creationId xmlns:p14="http://schemas.microsoft.com/office/powerpoint/2010/main" val="238745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821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do we linearize for the EKF?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7348"/>
            <a:ext cx="10515600" cy="4351338"/>
          </a:xfrm>
        </p:spPr>
        <p:txBody>
          <a:bodyPr/>
          <a:lstStyle/>
          <a:p>
            <a:r>
              <a:rPr lang="en-US" dirty="0"/>
              <a:t>Using the first order Taylor expansion around the mean of the previous update step’s state estimate: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86" y="2405776"/>
            <a:ext cx="5010090" cy="1779644"/>
          </a:xfrm>
          <a:prstGeom prst="rect">
            <a:avLst/>
          </a:prstGeom>
        </p:spPr>
      </p:pic>
      <p:sp>
        <p:nvSpPr>
          <p:cNvPr id="20" name="Rectangle: Rounded Corners 19"/>
          <p:cNvSpPr/>
          <p:nvPr/>
        </p:nvSpPr>
        <p:spPr>
          <a:xfrm>
            <a:off x="2936147" y="3598877"/>
            <a:ext cx="1895912" cy="3439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81954" y="4455191"/>
            <a:ext cx="1709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Constant term </a:t>
            </a:r>
          </a:p>
          <a:p>
            <a:r>
              <a:rPr lang="en-US" dirty="0">
                <a:solidFill>
                  <a:srgbClr val="FF0000"/>
                </a:solidFill>
              </a:rPr>
              <a:t>with respect to</a:t>
            </a:r>
          </a:p>
          <a:p>
            <a:r>
              <a:rPr lang="en-US" dirty="0">
                <a:solidFill>
                  <a:srgbClr val="FF0000"/>
                </a:solidFill>
              </a:rPr>
              <a:t>the state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530055" y="4018327"/>
            <a:ext cx="234892" cy="3820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83727" y="2081801"/>
            <a:ext cx="4007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Recall how to compute the Jacobian</a:t>
            </a:r>
          </a:p>
          <a:p>
            <a:r>
              <a:rPr lang="en-US" dirty="0">
                <a:solidFill>
                  <a:srgbClr val="FF0000"/>
                </a:solidFill>
              </a:rPr>
              <a:t>matrix. For example, if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then the Jacobian of f with respect to 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at                    is  </a:t>
            </a:r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05" y="2820465"/>
            <a:ext cx="3794909" cy="2071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63" y="3556560"/>
            <a:ext cx="874319" cy="20968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41" y="4012523"/>
            <a:ext cx="4134549" cy="167673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68" y="3556560"/>
            <a:ext cx="646844" cy="20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1" y="2497420"/>
            <a:ext cx="5238072" cy="1797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821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do we linearize for the EKF?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7348"/>
            <a:ext cx="10515600" cy="4351338"/>
          </a:xfrm>
        </p:spPr>
        <p:txBody>
          <a:bodyPr/>
          <a:lstStyle/>
          <a:p>
            <a:r>
              <a:rPr lang="en-US" dirty="0"/>
              <a:t>Using the first-order Taylor expansion around the mean of the previous prediction step’s state estimate: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81954" y="4455191"/>
            <a:ext cx="1709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Constant term </a:t>
            </a:r>
          </a:p>
          <a:p>
            <a:r>
              <a:rPr lang="en-US" dirty="0">
                <a:solidFill>
                  <a:srgbClr val="FF0000"/>
                </a:solidFill>
              </a:rPr>
              <a:t>with respect to</a:t>
            </a:r>
          </a:p>
          <a:p>
            <a:r>
              <a:rPr lang="en-US" dirty="0">
                <a:solidFill>
                  <a:srgbClr val="FF0000"/>
                </a:solidFill>
              </a:rPr>
              <a:t>the state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530055" y="4018327"/>
            <a:ext cx="234892" cy="3820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83727" y="2081801"/>
            <a:ext cx="4007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Recall how to compute the Jacobian</a:t>
            </a:r>
          </a:p>
          <a:p>
            <a:r>
              <a:rPr lang="en-US" dirty="0">
                <a:solidFill>
                  <a:srgbClr val="FF0000"/>
                </a:solidFill>
              </a:rPr>
              <a:t>matrix. For example, if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then the Jacobian of f with respect to 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at                is 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68" y="2855406"/>
            <a:ext cx="2779062" cy="207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63" y="3556560"/>
            <a:ext cx="659552" cy="2096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41" y="4012523"/>
            <a:ext cx="3541964" cy="16767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68" y="3556560"/>
            <a:ext cx="646844" cy="209684"/>
          </a:xfrm>
          <a:prstGeom prst="rect">
            <a:avLst/>
          </a:prstGeom>
        </p:spPr>
      </p:pic>
      <p:sp>
        <p:nvSpPr>
          <p:cNvPr id="20" name="Rectangle: Rounded Corners 19"/>
          <p:cNvSpPr/>
          <p:nvPr/>
        </p:nvSpPr>
        <p:spPr>
          <a:xfrm>
            <a:off x="3273222" y="3668574"/>
            <a:ext cx="2305457" cy="3439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877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1112.111"/>
  <p:tag name="LATEXADDIN" val="\documentclass{article}&#10;\usepackage{amsmath}&#10;\usepackage{amsfonts}&#10;\pagestyle{empty}&#10;\begin{document}&#10;&#10;\begin{equation}&#10;\mu_{t+1|t}=A\mu_{t|t}+Bu_{t} \nonumber&#10;\end{equation}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306"/>
  <p:tag name="ORIGINALWIDTH" val="1187.851"/>
  <p:tag name="LATEXADDIN" val="\documentclass{article}&#10;\usepackage{amsmath}&#10;\usepackage{amsfonts}&#10;\pagestyle{empty}&#10;\begin{document}&#10;&#10;\begin{equation}&#10;K_{t+1}=\Sigma_{t+1|t}H^TS_{t+1}^{-1} \nonumber&#10;\end{equation}&#10;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448.069"/>
  <p:tag name="LATEXADDIN" val="\documentclass{article}&#10;\usepackage{amsmath}&#10;\usepackage{amsfonts}&#10;\pagestyle{empty}&#10;\begin{document}&#10;&#10;\begin{equation}&#10;\delta z \sim \mathcal{N}(\bar{z}_{t+1}-\mu_{z_{t+1}}, S_{t+1})  \nonumber&#10;\end{equation}&#10;&#10;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285.339"/>
  <p:tag name="LATEXADDIN" val="\documentclass{article}&#10;\usepackage{amsmath}&#10;\usepackage{amsfonts}&#10;\pagestyle{empty}&#10;\begin{document}&#10;&#10;\begin{equation}&#10;S_{t+1}=H\Sigma_{t+1|t}H^T+R \nonumber&#10;\end{equation}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207.724"/>
  <p:tag name="LATEXADDIN" val="\documentclass{article}&#10;\usepackage{amsmath}&#10;\usepackage{amsfonts}&#10;\pagestyle{empty}&#10;\begin{document}&#10;&#10;\begin{equation}&#10;\bar{z}_{t+1} \nonumber&#10;\end{equation}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54.1432"/>
  <p:tag name="LATEXADDIN" val="\documentclass{article}&#10;\usepackage{amsmath}&#10;\usepackage{amsfonts}&#10;\pagestyle{empty}&#10;\begin{document}&#10;&#10;\begin{equation}&#10;\mu_{z_{t+1}}=H\mu_{t+1|t} \nonumber&#10;\end{equation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920.51"/>
  <p:tag name="LATEXADDIN" val="\documentclass{article}&#10;\usepackage{amsmath}&#10;\usepackage{amsfonts}&#10;\pagestyle{empty}&#10;\begin{document}&#10;&#10;\begin{equation}&#10;\mu_{t+1|t+1}=\mu_{t+1|t} + K(\bar{z}_{t+1} - \mu_{z_{t+1}}) \nonumber&#10;\end{equation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636.295"/>
  <p:tag name="LATEXADDIN" val="\documentclass{article}&#10;\usepackage{amsmath}&#10;\usepackage{amsfonts}&#10;\pagestyle{empty}&#10;\begin{document}&#10;&#10;\begin{equation}&#10;\Sigma_{t+1|t+1}=\Sigma_{t+1|t}-KH\Sigma_{t+1|t} \nonumber&#10;\end{equation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230.596"/>
  <p:tag name="LATEXADDIN" val="\documentclass{article}&#10;\usepackage{amsmath}&#10;\usepackage{amsfonts}&#10;\pagestyle{empty}&#10;\begin{document}&#10;&#10;\begin{equation}&#10;bel(x_0)\sim \mathcal{N}(\mu_{0|0}, \Sigma_{0|0}) \nonumber&#10;\end{equation}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716.9104"/>
  <p:tag name="LATEXADDIN" val="\documentclass{article}&#10;\usepackage{amsmath}&#10;\usepackage{amsfonts}&#10;\pagestyle{empty}&#10;\begin{document}&#10;&#10;\begin{equation}&#10;w_t \sim \mathcal{N}(0, Q) \nonumber&#10;\end{equation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699.6625"/>
  <p:tag name="LATEXADDIN" val="\documentclass{article}&#10;\usepackage{amsmath}&#10;\usepackage{amsfonts}&#10;\pagestyle{empty}&#10;\begin{document}&#10;&#10;\begin{equation}&#10;n_t \sim \mathcal{N}(0, R) \nonumber&#10;\end{equation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468.317"/>
  <p:tag name="LATEXADDIN" val="\documentclass{article}&#10;\usepackage{amsmath}&#10;\usepackage{amsfonts}&#10;\pagestyle{empty}&#10;\begin{document}&#10;&#10;\begin{equation}&#10;\Sigma_{t+1|t}=A\Sigma_{t|t}A^T+GQG^T \nonumber&#10;\end{equation}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90.6262"/>
  <p:tag name="LATEXADDIN" val="\documentclass{article}&#10;\usepackage{amsmath}&#10;\usepackage{amsfonts}&#10;\pagestyle{empty}&#10;\begin{document}&#10;&#10;\begin{equation}&#10;\mu_{t+1|t}=f(\mu_{t|t}, u_{t}) \nonumber&#10;\end{equation}&#10;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502.812"/>
  <p:tag name="LATEXADDIN" val="\documentclass{article}&#10;\usepackage{amsmath}&#10;\usepackage{amsfonts}&#10;\pagestyle{empty}&#10;\begin{document}&#10;&#10;\begin{equation}&#10;\Sigma_{t+1|t}=F_t\Sigma_{t|t}F_t^T+GQG^T \nonumber&#10;\end{equation}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716.9104"/>
  <p:tag name="LATEXADDIN" val="\documentclass{article}&#10;\usepackage{amsmath}&#10;\usepackage{amsfonts}&#10;\pagestyle{empty}&#10;\begin{document}&#10;&#10;\begin{equation}&#10;w_t \sim \mathcal{N}(0, Q) \nonumber&#10;\end{equation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699.6625"/>
  <p:tag name="LATEXADDIN" val="\documentclass{article}&#10;\usepackage{amsmath}&#10;\usepackage{amsfonts}&#10;\pagestyle{empty}&#10;\begin{document}&#10;&#10;\begin{equation}&#10;n_t \sim \mathcal{N}(0, R) \nonumber&#10;\end{equation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5.6281"/>
  <p:tag name="ORIGINALWIDTH" val="2842.895"/>
  <p:tag name="LATEXADDIN" val="\documentclass{article}&#10;\usepackage{amsmath}&#10;\usepackage{amsfonts}&#10;\pagestyle{empty}&#10;\begin{document}&#10;&#10;\begin{eqnarray}&#10;z_{t+1} &amp; = &amp; h(x_{t+1}) + n_{t+1} \nonumber \\&#10;      &amp; \approx &amp; h(\mu_{t+1|t}) + \frac{\partial h}{\partial x}(\mu_{t+1|t})(x_{t} - \mu_{t+1|t}) + n_{t+1} \nonumber \\&#10;      &amp; = &amp; h(\mu_{t+1|t}) + H_{t+1}(x_{t+1} - \mu_{t+1|t}) + n_{t+1} \nonumber \\&#10;      &amp; = &amp; H_{t+1}x_{t+1} + h(\mu_{t+1|t}) - H_{t+1}\mu_{t+1|t} + n_{t+1} \nonumber \\&#10;      &amp; = &amp; H_{t+1}x_{t+1} + \bar{c}_{t+1} + n_{t+1} \nonumber&#10;\end{eqnarray}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5.6281"/>
  <p:tag name="ORIGINALWIDTH" val="2842.895"/>
  <p:tag name="LATEXADDIN" val="\documentclass{article}&#10;\usepackage{amsmath}&#10;\usepackage{amsfonts}&#10;\pagestyle{empty}&#10;\begin{document}&#10;&#10;\begin{eqnarray}&#10;z_{t+1} &amp; = &amp; h(x_{t+1}) + n_{t+1} \nonumber \\&#10;      &amp; \approx &amp; h(\mu_{t+1|t}) + \frac{\partial h}{\partial x}(\mu_{t+1|t})(x_{t} - \mu_{t+1|t}) + n_{t+1} \nonumber \\&#10;      &amp; = &amp; h(\mu_{t+1|t}) + H_{t+1}(x_{t+1} - \mu_{t+1|t}) + n_{t+1} \nonumber \\&#10;      &amp; = &amp; H_{t+1}x_{t+1} + h(\mu_{t+1|t}) - H_{t+1}\mu_{t+1|t} + n_{t+1} \nonumber \\&#10;      &amp; = &amp; H_{t+1}x_{t+1} + \bar{c}_{t+1} + n_{t+1} \nonumber&#10;\end{eqnarray}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5.8793"/>
  <p:tag name="ORIGINALWIDTH" val="2719.16"/>
  <p:tag name="LATEXADDIN" val="\documentclass{article}&#10;\usepackage{amsmath}&#10;\usepackage{amsfonts}&#10;\pagestyle{empty}&#10;\begin{document}&#10;&#10;\begin{eqnarray}&#10;x_{t+1} &amp; = &amp; f(x_{t}, u_{t}) + w_t \nonumber \\&#10;      &amp; \approx &amp; f(\mu_{t|t}, u_{t}) + \frac{\partial f}{\partial x}(\mu_{t|t}, u_{t})(x_{t} - \mu_{t|t}) + w_t \nonumber \\&#10;      &amp; = &amp; f(\mu_{t|t}, u_{t}) + F_{t}(x_{t} - \mu_{t|t}) + w_t \nonumber \\&#10;      &amp; = &amp; F_{t}x_{t} + f(\mu_{t|t}, u_{t}) -F_{t}\mu_{t|t} + w_t \nonumber \\&#10;      &amp; = &amp; F_{t}x_{t} + \bar{u}_t + w_t \nonumber&#10;\end{eqnarray}&#10;&#10;&#10;\end{document}"/>
  <p:tag name="IGUANATEXSIZE" val="20"/>
  <p:tag name="IGUANATEXCURSOR" val="4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5.8793"/>
  <p:tag name="ORIGINALWIDTH" val="2719.16"/>
  <p:tag name="LATEXADDIN" val="\documentclass{article}&#10;\usepackage{amsmath}&#10;\usepackage{amsfonts}&#10;\pagestyle{empty}&#10;\begin{document}&#10;&#10;\begin{eqnarray}&#10;x_{t+1} &amp; = &amp; f(x_{t}, u_{t}) + w_t \nonumber \\&#10;      &amp; \approx &amp; f(\mu_{t|t}, u_{t}) + \frac{\partial f}{\partial x}(\mu_{t|t}, u_{t})(x_{t} - \mu_{t|t}) + w_t \nonumber \\&#10;      &amp; = &amp; f(\mu_{t|t}, u_{t}) + F_{t}(x_{t} - \mu_{t|t}) + w_t \nonumber \\&#10;      &amp; = &amp; F_{t}x_{t} + f(\mu_{t|t}, u_{t}) -F_{t}\mu_{t|t} + w_t \nonumber \\&#10;      &amp; = &amp; F_{t}x_{t} + \bar{u}_t + w_t \nonumber&#10;\end{eqnarray}&#10;&#10;&#10;\end{document}"/>
  <p:tag name="IGUANATEXSIZE" val="20"/>
  <p:tag name="IGUANATEXCURSOR" val="4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08.1365"/>
  <p:tag name="LATEXADDIN" val="\documentclass{article}&#10;\usepackage{amsmath}&#10;\usepackage{amsfonts}&#10;\pagestyle{empty}&#10;\begin{document}&#10;&#10;\begin{equation}&#10;\mu_{z_{t+1}}=h(\mu_{t+1|t}) \nonumber&#10;\end{equation}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207.724"/>
  <p:tag name="LATEXADDIN" val="\documentclass{article}&#10;\usepackage{amsmath}&#10;\usepackage{amsfonts}&#10;\pagestyle{empty}&#10;\begin{document}&#10;&#10;\begin{equation}&#10;\bar{z}_{t+1} \nonumber&#10;\end{equation}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920.51"/>
  <p:tag name="LATEXADDIN" val="\documentclass{article}&#10;\usepackage{amsmath}&#10;\usepackage{amsfonts}&#10;\pagestyle{empty}&#10;\begin{document}&#10;&#10;\begin{equation}&#10;\mu_{t+1|t+1}=\mu_{t+1|t} + K(\bar{z}_{t+1} - \mu_{z_{t+1}}) \nonumber&#10;\end{equation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306"/>
  <p:tag name="ORIGINALWIDTH" val="1187.851"/>
  <p:tag name="LATEXADDIN" val="\documentclass{article}&#10;\usepackage{amsmath}&#10;\usepackage{amsfonts}&#10;\pagestyle{empty}&#10;\begin{document}&#10;&#10;\begin{equation}&#10;K_{t+1}=\Sigma_{t+1|t}H^TS_{t+1}^{-1} \nonumber&#10;\end{equation}&#10;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448.069"/>
  <p:tag name="LATEXADDIN" val="\documentclass{article}&#10;\usepackage{amsmath}&#10;\usepackage{amsfonts}&#10;\pagestyle{empty}&#10;\begin{document}&#10;&#10;\begin{equation}&#10;\delta z \sim \mathcal{N}(\bar{z}_{t+1}-\mu_{z_{t+1}}, S_{t+1})  \nonumber&#10;\end{equation}&#10;&#10;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285.339"/>
  <p:tag name="LATEXADDIN" val="\documentclass{article}&#10;\usepackage{amsmath}&#10;\usepackage{amsfonts}&#10;\pagestyle{empty}&#10;\begin{document}&#10;&#10;\begin{equation}&#10;S_{t+1}=H\Sigma_{t+1|t}H^T+R \nonumber&#10;\end{equation}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2596.925"/>
  <p:tag name="LATEXADDIN" val="\documentclass{article}&#10;\usepackage{amsmath}&#10;\usepackage{amsfonts}&#10;\pagestyle{empty}&#10;\begin{document}&#10;&#10;\begin{equation}&#10;f(x_1, x_2, u)=[x_1+x_2^2, \; x_2+3u, \;x_1^4-u^2] \; \in \; \mathbb{R}^3 \nonumber&#10;\end{equation}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15.9355"/>
  <p:tag name="LATEXADDIN" val="\documentclass{article}&#10;\usepackage{amsmath}&#10;\usepackage{amsfonts}&#10;\pagestyle{empty}&#10;\begin{document}&#10;&#10;\begin{equation}&#10;(\mu_1, \mu_2, u) \nonumber&#10;\end{equation}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0.622"/>
  <p:tag name="ORIGINALWIDTH" val="2516.685"/>
  <p:tag name="LATEXADDIN" val="\documentclass{article}&#10;\usepackage{amsmath}&#10;\usepackage{amsfonts}&#10;\pagestyle{empty}&#10;\begin{document}&#10;&#10;\begin{eqnarray}&#10;\frac{\partial f}{\partial x_{1:2}}(\mu_1, \mu_2, u_1) &amp; = &amp; \begin{bmatrix}&#10;\frac{\partial f_1}{\partial x_1} &amp; \frac{\partial f_1}{\partial x_2}  \\&#10;\frac{\partial f_2}{\partial x_1} &amp; \frac{\partial f_2}{\partial x_2}  \\&#10;\frac{\partial f_3}{\partial x_1} &amp; \frac{\partial f_3}{\partial x_2} &#10;\end{bmatrix}(\mu_1,\mu_2,u_1)\nonumber \\&#10;&amp; = &amp; \begin{bmatrix}&#10;1 &amp; 2\mu_2\\&#10;0 &amp; 1\\&#10;4\mu_1^3 &amp; 0&#10;\end{bmatrix} \nonumber&#10;\end{eqnarray}&#10;&#10;&#10;\end{document}"/>
  <p:tag name="IGUANATEXSIZE" val="20"/>
  <p:tag name="IGUANATEXCURSOR" val="4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0.622"/>
  <p:tag name="ORIGINALWIDTH" val="2516.685"/>
  <p:tag name="LATEXADDIN" val="\documentclass{article}&#10;\usepackage{amsmath}&#10;\usepackage{amsfonts}&#10;\pagestyle{empty}&#10;\begin{document}&#10;&#10;\begin{eqnarray}&#10;\frac{\partial f}{\partial x_{1:2}}(\mu_1, \mu_2, u_1) &amp; = &amp; \begin{bmatrix}&#10;\frac{\partial f_1}{\partial x_1} &amp; \frac{\partial f_1}{\partial x_2}  \\&#10;\frac{\partial f_2}{\partial x_1} &amp; \frac{\partial f_2}{\partial x_2}  \\&#10;\frac{\partial f_3}{\partial x_1} &amp; \frac{\partial f_3}{\partial x_2} &#10;\end{bmatrix}(\mu_1,\mu_2,u_1)\nonumber \\&#10;&amp; = &amp; \begin{bmatrix}&#10;1 &amp; 2\mu_2\\&#10;0 &amp; 1\\&#10;4\mu_1^3 &amp; 0&#10;\end{bmatrix} \nonumber&#10;\end{eqnarray}&#10;&#10;&#10;\end{document}"/>
  <p:tag name="IGUANATEXSIZE" val="20"/>
  <p:tag name="IGUANATEXCURSOR" val="4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0.622"/>
  <p:tag name="ORIGINALWIDTH" val="2516.685"/>
  <p:tag name="LATEXADDIN" val="\documentclass{article}&#10;\usepackage{amsmath}&#10;\usepackage{amsfonts}&#10;\pagestyle{empty}&#10;\begin{document}&#10;&#10;\begin{eqnarray}&#10;\frac{\partial f}{\partial x_{1:2}}(\mu_1, \mu_2, u_1) &amp; = &amp; \begin{bmatrix}&#10;\frac{\partial f_1}{\partial x_1} &amp; \frac{\partial f_1}{\partial x_2}  \\&#10;\frac{\partial f_2}{\partial x_1} &amp; \frac{\partial f_2}{\partial x_2}  \\&#10;\frac{\partial f_3}{\partial x_1} &amp; \frac{\partial f_3}{\partial x_2} &#10;\end{bmatrix}(\mu_1,\mu_2,u_1)\nonumber \\&#10;&amp; = &amp; \begin{bmatrix}&#10;1 &amp; 2\mu_2\\&#10;0 &amp; 1\\&#10;4\mu_1^3 &amp; 0&#10;\end{bmatrix} \nonumber&#10;\end{eqnarray}&#10;&#10;&#10;\end{document}"/>
  <p:tag name="IGUANATEXSIZE" val="20"/>
  <p:tag name="IGUANATEXCURSOR" val="4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0.622"/>
  <p:tag name="ORIGINALWIDTH" val="2516.685"/>
  <p:tag name="LATEXADDIN" val="\documentclass{article}&#10;\usepackage{amsmath}&#10;\usepackage{amsfonts}&#10;\pagestyle{empty}&#10;\begin{document}&#10;&#10;\begin{eqnarray}&#10;\frac{\partial f}{\partial x_{1:2}}(\mu_1, \mu_2, u_1) &amp; = &amp; \begin{bmatrix}&#10;\frac{\partial f_1}{\partial x_1} &amp; \frac{\partial f_1}{\partial x_2}  \\&#10;\frac{\partial f_2}{\partial x_1} &amp; \frac{\partial f_2}{\partial x_2}  \\&#10;\frac{\partial f_3}{\partial x_1} &amp; \frac{\partial f_3}{\partial x_2} &#10;\end{bmatrix}(\mu_1,\mu_2,u_1)\nonumber \\&#10;&amp; = &amp; \begin{bmatrix}&#10;1 &amp; 2\mu_2\\&#10;0 &amp; 1\\&#10;4\mu_1^3 &amp; 0&#10;\end{bmatrix} \nonumber&#10;\end{eqnarray}&#10;&#10;&#10;\end{document}"/>
  <p:tag name="IGUANATEXSIZE" val="20"/>
  <p:tag name="IGUANATEXCURSOR" val="4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5.8793"/>
  <p:tag name="ORIGINALWIDTH" val="2719.16"/>
  <p:tag name="LATEXADDIN" val="\documentclass{article}&#10;\usepackage{amsmath}&#10;\usepackage{amsfonts}&#10;\pagestyle{empty}&#10;\begin{document}&#10;&#10;\begin{eqnarray}&#10;x_{t+1} &amp; = &amp; f(x_{t}, u_{t}) + w_t \nonumber \\&#10;      &amp; \approx &amp; f(\mu_{t|t}, u_{t}) + \frac{\partial f}{\partial x}(\mu_{t|t}, u_{t})(x_{t} - \mu_{t|t}) + w_t \nonumber \\&#10;      &amp; = &amp; f(\mu_{t|t}, u_{t}) + F_{t}(x_{t} - \mu_{t|t}) + w_t \nonumber \\&#10;      &amp; = &amp; F_{t}x_{t} + f(\mu_{t|t}, u_{t}) -F_{t}\mu_{t|t} + w_t \nonumber \\&#10;      &amp; = &amp; F_{t}x_{t} + \bar{u}_t + w_t \nonumber&#10;\end{eqnarray}&#10;&#10;&#10;\end{document}"/>
  <p:tag name="IGUANATEXSIZE" val="20"/>
  <p:tag name="IGUANATEXCURSOR" val="4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636.295"/>
  <p:tag name="LATEXADDIN" val="\documentclass{article}&#10;\usepackage{amsmath}&#10;\usepackage{amsfonts}&#10;\pagestyle{empty}&#10;\begin{document}&#10;&#10;\begin{equation}&#10;\Sigma_{t+1|t+1}=\Sigma_{t+1|t}-KH\Sigma_{t+1|t} \nonumber&#10;\end{equation}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2596.925"/>
  <p:tag name="LATEXADDIN" val="\documentclass{article}&#10;\usepackage{amsmath}&#10;\usepackage{amsfonts}&#10;\pagestyle{empty}&#10;\begin{document}&#10;&#10;\begin{equation}&#10;f(x_1, x_2, u)=[x_1+x_2^2, \; x_2+3u, \;x_1^4-u^2] \; \in \; \mathbb{R}^3 \nonumber&#10;\end{equation}&#10;&#10;&#10;\end{document}"/>
  <p:tag name="IGUANATEXSIZE" val="20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15.9355"/>
  <p:tag name="LATEXADDIN" val="\documentclass{article}&#10;\usepackage{amsmath}&#10;\usepackage{amsfonts}&#10;\pagestyle{empty}&#10;\begin{document}&#10;&#10;\begin{equation}&#10;(\mu_1, \mu_2, u) \nonumber&#10;\end{equation}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0.622"/>
  <p:tag name="ORIGINALWIDTH" val="2516.685"/>
  <p:tag name="LATEXADDIN" val="\documentclass{article}&#10;\usepackage{amsmath}&#10;\usepackage{amsfonts}&#10;\pagestyle{empty}&#10;\begin{document}&#10;&#10;\begin{eqnarray}&#10;\frac{\partial f}{\partial x_{1:2}}(\mu_1, \mu_2, u_1) &amp; = &amp; \begin{bmatrix}&#10;\frac{\partial f_1}{\partial x_1} &amp; \frac{\partial f_1}{\partial x_2}  \\&#10;\frac{\partial f_2}{\partial x_1} &amp; \frac{\partial f_2}{\partial x_2}  \\&#10;\frac{\partial f_3}{\partial x_1} &amp; \frac{\partial f_3}{\partial x_2} &#10;\end{bmatrix}(\mu_1,\mu_2,u_1)\nonumber \\&#10;&amp; = &amp; \begin{bmatrix}&#10;1 &amp; 2\mu_2\\&#10;0 &amp; 1\\&#10;4\mu_1^3 &amp; 0&#10;\end{bmatrix} \nonumber&#10;\end{eqnarray}&#10;&#10;&#10;\end{document}"/>
  <p:tag name="IGUANATEXSIZE" val="20"/>
  <p:tag name="IGUANATEXCURSOR" val="4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1.7023"/>
  <p:tag name="LATEXADDIN" val="\documentclass{article}&#10;\usepackage{amsmath}&#10;\usepackage{amsfonts}&#10;\pagestyle{empty}&#10;\begin{document}&#10;&#10;\begin{equation}&#10;(x_1, x_2) \nonumber&#10;\end{equation}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5.6281"/>
  <p:tag name="ORIGINALWIDTH" val="2842.895"/>
  <p:tag name="LATEXADDIN" val="\documentclass{article}&#10;\usepackage{amsmath}&#10;\usepackage{amsfonts}&#10;\pagestyle{empty}&#10;\begin{document}&#10;&#10;\begin{eqnarray}&#10;z_{t+1} &amp; = &amp; h(x_{t+1}) + n_{t+1} \nonumber \\&#10;      &amp; \approx &amp; h(\mu_{t+1|t}) + \frac{\partial h}{\partial x}(\mu_{t+1|t})(x_{t} - \mu_{t+1|t}) + n_{t+1} \nonumber \\&#10;      &amp; = &amp; h(\mu_{t+1|t}) + H_{t+1}(x_{t+1} - \mu_{t+1|t}) + n_{t+1} \nonumber \\&#10;      &amp; = &amp; H_{t+1}x_{t+1} + h(\mu_{t+1|t}) - H_{t+1}\mu_{t+1|t} + n_{t+1} \nonumber \\&#10;      &amp; = &amp; H_{t+1}x_{t+1} + \bar{c}_{t+1} + n_{t+1} \nonumber&#10;\end{eqnarray}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1901.762"/>
  <p:tag name="LATEXADDIN" val="\documentclass{article}&#10;\usepackage{amsmath}&#10;\usepackage{amsfonts}&#10;\pagestyle{empty}&#10;\begin{document}&#10;&#10;\begin{equation}&#10;h(x_1, x_2)=[x_1+x_2^2, \; x_2, \;x_1^4] \; \in \; \mathbb{R}^3 \nonumber&#10;\end{equation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9.2013"/>
  <p:tag name="LATEXADDIN" val="\documentclass{article}&#10;\usepackage{amsmath}&#10;\usepackage{amsfonts}&#10;\pagestyle{empty}&#10;\begin{document}&#10;&#10;\begin{equation}&#10;(\mu_1, \mu_2) \nonumber&#10;\end{equation}&#10;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0.622"/>
  <p:tag name="ORIGINALWIDTH" val="2155.98"/>
  <p:tag name="LATEXADDIN" val="\documentclass{article}&#10;\usepackage{amsmath}&#10;\usepackage{amsfonts}&#10;\pagestyle{empty}&#10;\begin{document}&#10;&#10;\begin{eqnarray}&#10;\frac{\partial h}{\partial x_{1:2}}(\mu_1, \mu_2) &amp; = &amp; \begin{bmatrix}&#10;\frac{\partial h_1}{\partial x_1} &amp; \frac{\partial h_1}{\partial x_2}  \\&#10;\frac{\partial h_2}{\partial x_1} &amp; \frac{\partial h_2}{\partial x_2}  \\&#10;\frac{\partial h_3}{\partial x_1} &amp; \frac{\partial h_3}{\partial x_2} &#10;\end{bmatrix}(\mu_1,\mu_2)\nonumber \\&#10;&amp; = &amp; \begin{bmatrix}&#10;1 &amp; 2\mu_2\\&#10;0 &amp; 1\\&#10;4\mu_1^3 &amp; 0&#10;\end{bmatrix} \nonumber&#10;\end{eqnarray}&#10;&#10;&#10;\end{document}"/>
  <p:tag name="IGUANATEXSIZE" val="20"/>
  <p:tag name="IGUANATEXCURSOR" val="4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1.7023"/>
  <p:tag name="LATEXADDIN" val="\documentclass{article}&#10;\usepackage{amsmath}&#10;\usepackage{amsfonts}&#10;\pagestyle{empty}&#10;\begin{document}&#10;&#10;\begin{equation}&#10;(x_1, x_2) \nonumber&#10;\end{equation}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87.1392"/>
  <p:tag name="LATEXADDIN" val="\documentclass{article}&#10;\usepackage{amsmath}&#10;\usepackage{amsfonts}&#10;\pagestyle{empty}&#10;\begin{document}&#10;&#10;\begin{equation}&#10;\begin{bmatrix}&#10;x\\&#10;y&#10;\end{bmatrix}=\pi(X,Y,Z)&#10; \nonumber&#10;\end{equation}&#10;&#10;&#10;\end{document}"/>
  <p:tag name="IGUANATEXSIZE" val="2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230.596"/>
  <p:tag name="LATEXADDIN" val="\documentclass{article}&#10;\usepackage{amsmath}&#10;\usepackage{amsfonts}&#10;\pagestyle{empty}&#10;\begin{document}&#10;&#10;\begin{equation}&#10;bel(x_0)\sim \mathcal{N}(\mu_{0|0}, \Sigma_{0|0}) \nonumber&#10;\end{equation}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6.213"/>
  <p:tag name="ORIGINALWIDTH" val="735.658"/>
  <p:tag name="LATEXADDIN" val="\documentclass{article}&#10;\usepackage{amsmath}&#10;\pagestyle{empty}&#10;\begin{document}&#10;&#10;\begin{eqnarray}&#10;u= m_x x+c_x \nonumber \\&#10;v=m_y y +c_y \nonumber&#10;\end{eqnarray}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83.2021"/>
  <p:tag name="LATEXADDIN" val="\documentclass{article}&#10;\usepackage{amsmath}&#10;\usepackage{amsfonts}&#10;\pagestyle{empty}&#10;\begin{document}&#10;&#10;\begin{equation}&#10;m_x, m_y \nonumber&#10;\end{equation}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10.311"/>
  <p:tag name="LATEXADDIN" val="\documentclass{article}&#10;\usepackage{amsmath}&#10;\usepackage{amsfonts}&#10;\pagestyle{empty}&#10;\begin{document}&#10;&#10;\begin{equation}&#10;\begin{bmatrix}&#10;x\\&#10;y&#10;\end{bmatrix}=\begin{bmatrix}&#10;fX/Z\\&#10;fY/Z&#10;\end{bmatrix}=\pi(X,Y,Z)&#10; \nonumber&#10;\end{equation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6.213"/>
  <p:tag name="ORIGINALWIDTH" val="735.658"/>
  <p:tag name="LATEXADDIN" val="\documentclass{article}&#10;\usepackage{amsmath}&#10;\pagestyle{empty}&#10;\begin{document}&#10;&#10;\begin{eqnarray}&#10;u= m_x x+c_x \nonumber \\&#10;v=m_y y +c_y \nonumber&#10;\end{eqnarray}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709"/>
  <p:tag name="ORIGINALWIDTH" val="2673.416"/>
  <p:tag name="LATEXADDIN" val="\documentclass{article}&#10;\usepackage{amsmath}&#10;\usepackage{amsfonts}&#10;\pagestyle{empty}&#10;\begin{document}&#10;&#10;\begin{equation}&#10;h_{\text{pinhole}}(X,Y,Z)=\begin{bmatrix}&#10;\frac{fm_xX}{Z}+c_x\\&#10;\frac{fm_yY}{Z}+c_y&#10;\end{bmatrix} + \text{noise in pixels} \nonumber&#10;\end{equation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10.311"/>
  <p:tag name="LATEXADDIN" val="\documentclass{article}&#10;\usepackage{amsmath}&#10;\usepackage{amsfonts}&#10;\pagestyle{empty}&#10;\begin{document}&#10;&#10;\begin{equation}&#10;\begin{bmatrix}&#10;x\\&#10;y&#10;\end{bmatrix}=\begin{bmatrix}&#10;fX/Z\\&#10;fY/Z&#10;\end{bmatrix}=\pi(X,Y,Z)&#10; \nonumber&#10;\end{equation}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6.213"/>
  <p:tag name="ORIGINALWIDTH" val="735.658"/>
  <p:tag name="LATEXADDIN" val="\documentclass{article}&#10;\usepackage{amsmath}&#10;\pagestyle{empty}&#10;\begin{document}&#10;&#10;\begin{eqnarray}&#10;u= m_x x+c_x \nonumber \\&#10;v=m_y y +c_y \nonumber&#10;\end{eqnarray}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757.03"/>
  <p:tag name="LATEXADDIN" val="\documentclass{article}&#10;\usepackage{amsmath}&#10;\usepackage{amsfonts}&#10;\pagestyle{empty}&#10;\begin{document}&#10;&#10;\begin{equation}&#10;s\begin{bmatrix}&#10;u\\&#10;v\\&#10;1&#10;\end{bmatrix} = \begin{bmatrix}&#10;fm_x &amp; 0 &amp; c_x\\&#10;0  &amp; fm_y &amp; c_y\\&#10;0 &amp; 0 &amp; 1&#10;\end{bmatrix} \begin{bmatrix}&#10;X\\&#10;Y\\&#10;Z&#10;\end{bmatrix}&#10; \nonumber&#10;\end{equation}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9543"/>
  <p:tag name="ORIGINALWIDTH" val="3422.572"/>
  <p:tag name="LATEXADDIN" val="\documentclass{article}&#10;\usepackage{amsmath}&#10;\usepackage{amsfonts}&#10;\pagestyle{empty}&#10;\begin{document}&#10;&#10;\begin{equation}&#10;{}^k_wR^*, {}^kt^*_{kw} =\underset{{}^k_wR, {}^kt_{kw}}{\text{argmin}} \quad \sum_{k=1}^K||\bar{z}^{(k)}-\mathbb{E}[\; h_{\text{pinhole}}({}^{k}_wR{}^wp+{}^{k}t_{{k}w})\;] \; ||^2 \nonumber&#10;\end{equation}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6.9404"/>
  <p:tag name="ORIGINALWIDTH" val="3846.269"/>
  <p:tag name="LATEXADDIN" val="\documentclass{article}&#10;\usepackage{amsmath}&#10;\usepackage{amsfonts}&#10;\pagestyle{empty}&#10;\begin{document}&#10;&#10;\begin{equation}&#10;h_{\text{pinhole}}(X,Y,Z)=\begin{bmatrix}&#10;\frac{fm_xX}{Z}+c_x\\&#10;\\&#10;\frac{fm_yY}{Z}+c_y&#10;\end{bmatrix} + n, \quad n \sim \mathcal{N}(0,R)\quad \text{noise (in pixels)} \nonumber&#10;\end{equation}&#10;&#10;&#10;\end{document}"/>
  <p:tag name="IGUANATEXSIZE" val="20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1353.581"/>
  <p:tag name="LATEXADDIN" val="\documentclass{article}&#10;\usepackage{amsmath}&#10;\usepackage{amsfonts}&#10;\pagestyle{empty}&#10;\begin{document}&#10;&#10;\begin{equation}&#10;x_{t+1}=Ax_t + Bu_t+Gw_t \nonumber&#10;\end{equation}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317.585"/>
  <p:tag name="LATEXADDIN" val="\documentclass{article}&#10;\usepackage{amsmath}&#10;\usepackage{amsfonts}&#10;\pagestyle{empty}&#10;\begin{document}&#10;&#10;\begin{equation}&#10;[t]_{\times}=\begin{bmatrix}&#10;0 &amp; -t_2 &amp; t_1\\&#10;t_2 &amp; 0 &amp; -t_0\\&#10;-t_1 &amp; t_0 &amp; 0&#10;\end{bmatrix}&#10; \nonumber&#10;\end{equation}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9325"/>
  <p:tag name="ORIGINALWIDTH" val="3351.331"/>
  <p:tag name="LATEXADDIN" val="\documentclass{article}&#10;\usepackage{amsmath}&#10;\usepackage{amsfonts}&#10;\pagestyle{empty}&#10;\begin{document}&#10;&#10;\begin{equation}&#10;z_t^{(i)}=h_i(x_t)=\begin{bmatrix}&#10;\sqrt{(p_x(t) - l_x^{(i)})^2 \; + \;  (p_y(t) - l_y^{(i)})^2 }\\&#10;\\&#10;\text{atan2}(p_y(t) - l_y^{(i)}, \quad p_x(t) - l_x^{(i)})-\theta(t)\\&#10;\end{bmatrix}+n_t&#10; \nonumber&#10;\end{equation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670.4162"/>
  <p:tag name="LATEXADDIN" val="\documentclass{article}&#10;\usepackage{amsmath}&#10;\usepackage{amsfonts}&#10;\pagestyle{empty}&#10;\begin{document}&#10;&#10;\begin{equation}&#10;x_t=\begin{bmatrix}&#10;p_x(t)\\&#10;p_y(t)\\&#10;\theta(t)&#10;\end{bmatrix}&#10; \nonumber&#10;\end{equation}&#10;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.4792"/>
  <p:tag name="ORIGINALWIDTH" val="445.4443"/>
  <p:tag name="LATEXADDIN" val="\documentclass{article}&#10;\usepackage{amsmath}&#10;\usepackage{amsfonts}&#10;\pagestyle{empty}&#10;\begin{document}&#10;&#10;\begin{equation}&#10;{(l_x^{(i)}, l_y^{(i)})} \nonumber&#10;\end{equation}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570.6786"/>
  <p:tag name="LATEXADDIN" val="\documentclass{article}&#10;\usepackage{amsmath}&#10;\usepackage{amsfonts}&#10;\pagestyle{empty}&#10;\begin{document}&#10;&#10;\begin{equation}&#10;z_t=\begin{bmatrix}&#10;...\\&#10;z_t^{(i)}\\&#10;...\\&#10;\end{bmatrix}&#10; \nonumber&#10;\end{equation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9325"/>
  <p:tag name="ORIGINALWIDTH" val="3351.331"/>
  <p:tag name="LATEXADDIN" val="\documentclass{article}&#10;\usepackage{amsmath}&#10;\usepackage{amsfonts}&#10;\pagestyle{empty}&#10;\begin{document}&#10;&#10;\begin{equation}&#10;z_t^{(i)}=h_i(x_t)=\begin{bmatrix}&#10;\sqrt{(p_x(t) - l_x^{(i)})^2 \; + \;  (p_y(t) - l_y^{(i)})^2 }\\&#10;\\&#10;\text{atan2}(p_y(t) - l_y^{(i)}, \quad p_x(t) - l_x^{(i)})-\theta(t)\\&#10;\end{bmatrix}+n_t&#10; \nonumber&#10;\end{equation}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716.9104"/>
  <p:tag name="LATEXADDIN" val="\documentclass{article}&#10;\usepackage{amsmath}&#10;\usepackage{amsfonts}&#10;\pagestyle{empty}&#10;\begin{document}&#10;&#10;\begin{equation}&#10;w_t \sim \mathcal{N}(0, Q) \nonumber&#10;\end{equation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752.156"/>
  <p:tag name="LATEXADDIN" val="\documentclass{article}&#10;\usepackage{amsmath}&#10;\usepackage{amsfonts}&#10;\pagestyle{empty}&#10;\begin{document}&#10;&#10;\begin{equation}&#10;z_{t}=Hx_t + n_t \nonumber&#10;\end{equation}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699.6625"/>
  <p:tag name="LATEXADDIN" val="\documentclass{article}&#10;\usepackage{amsmath}&#10;\usepackage{amsfonts}&#10;\pagestyle{empty}&#10;\begin{document}&#10;&#10;\begin{equation}&#10;n_t \sim \mathcal{N}(0, R) \nonumber&#10;\end{equation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18715</TotalTime>
  <Words>2877</Words>
  <Application>Microsoft Macintosh PowerPoint</Application>
  <PresentationFormat>Widescreen</PresentationFormat>
  <Paragraphs>420</Paragraphs>
  <Slides>64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Arial,Sans-Serif</vt:lpstr>
      <vt:lpstr>Calibri</vt:lpstr>
      <vt:lpstr>Cambria Math</vt:lpstr>
      <vt:lpstr>Georgia</vt:lpstr>
      <vt:lpstr>Times New Roman</vt:lpstr>
      <vt:lpstr>Office Theme</vt:lpstr>
      <vt:lpstr>        COMP417 Introduction to Robotics and Intelligent Systems  Lecture 19: Applying the EKF on Examples Visual SLAM</vt:lpstr>
      <vt:lpstr>KF vs EKF</vt:lpstr>
      <vt:lpstr>KF vs EKF</vt:lpstr>
      <vt:lpstr>Recall: Linearization in 1D</vt:lpstr>
      <vt:lpstr>PowerPoint Presentation</vt:lpstr>
      <vt:lpstr>PowerPoint Presentation</vt:lpstr>
      <vt:lpstr>Computing the Jacobian</vt:lpstr>
      <vt:lpstr>How do we linearize for the EKF?</vt:lpstr>
      <vt:lpstr>How do we linearize for the EKF?</vt:lpstr>
      <vt:lpstr>Example 1: Linear Motion</vt:lpstr>
      <vt:lpstr>Example 1: Linear Motion</vt:lpstr>
      <vt:lpstr>Example 2: Diagonal Motion</vt:lpstr>
      <vt:lpstr>Example 2: Diagonal Motion</vt:lpstr>
      <vt:lpstr>Example 2: Diagonal Motion</vt:lpstr>
      <vt:lpstr>Example 3: Dubin’s</vt:lpstr>
      <vt:lpstr>Example 3: Dubin’s</vt:lpstr>
      <vt:lpstr>Example 4: Pendulum</vt:lpstr>
      <vt:lpstr>Part 2: Visual Navigation for Robots</vt:lpstr>
      <vt:lpstr>PowerPoint Presentation</vt:lpstr>
      <vt:lpstr>ORB-SLAM</vt:lpstr>
      <vt:lpstr>PowerPoint Presentation</vt:lpstr>
      <vt:lpstr>Big Picture</vt:lpstr>
      <vt:lpstr>PowerPoint Presentation</vt:lpstr>
      <vt:lpstr>PowerPoint Presentation</vt:lpstr>
      <vt:lpstr>Feature matching</vt:lpstr>
      <vt:lpstr>Why ORB Features?</vt:lpstr>
      <vt:lpstr>PowerPoint Presentation</vt:lpstr>
      <vt:lpstr>Quick background: Visual geometry</vt:lpstr>
      <vt:lpstr>From 3D points to pixels: pinhole camera </vt:lpstr>
      <vt:lpstr>Perspective projection  [x,y] = π(X,Y,Z)</vt:lpstr>
      <vt:lpstr>From 3D points to pixels: pinhole camera </vt:lpstr>
      <vt:lpstr>Background: From 3D points to pixels: pinhole camera </vt:lpstr>
      <vt:lpstr>PowerPoint Presentation</vt:lpstr>
      <vt:lpstr>Camera localization as a least squares problem?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odometry with a single camera: translation is recovered only up to a scale </vt:lpstr>
      <vt:lpstr>Visual odometry with a single camera: translation is recovered only up to a scale </vt:lpstr>
      <vt:lpstr>Visual odometry with a single camera: translation is recovered only up to a scale </vt:lpstr>
      <vt:lpstr>PowerPoint Presentation</vt:lpstr>
      <vt:lpstr>PowerPoint Presentation</vt:lpstr>
      <vt:lpstr>Robust Feature matching</vt:lpstr>
      <vt:lpstr>Finding correct matches</vt:lpstr>
      <vt:lpstr>PowerPoint Presentation</vt:lpstr>
      <vt:lpstr>Map representation</vt:lpstr>
      <vt:lpstr>Mapping Algorithm</vt:lpstr>
      <vt:lpstr>Mapping: Important Questions</vt:lpstr>
      <vt:lpstr>PowerPoint Presentation</vt:lpstr>
      <vt:lpstr>Loop Closure</vt:lpstr>
      <vt:lpstr>Indoor Results w/Kinect</vt:lpstr>
      <vt:lpstr>So, what's wrong with this picture?</vt:lpstr>
      <vt:lpstr>PowerPoint Presentation</vt:lpstr>
      <vt:lpstr>PowerPoint Presentation</vt:lpstr>
      <vt:lpstr>PowerPoint Presentation</vt:lpstr>
      <vt:lpstr>ORBSLAM Compute</vt:lpstr>
      <vt:lpstr>Beyond the KF Assumptions</vt:lpstr>
      <vt:lpstr>Landmark-based Localization</vt:lpstr>
      <vt:lpstr>Landmark-based Localization</vt:lpstr>
      <vt:lpstr>Estimation Sequence (1)</vt:lpstr>
      <vt:lpstr>Estimation Sequence (2)</vt:lpstr>
      <vt:lpstr>Comparison to true trajectory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</dc:creator>
  <cp:lastModifiedBy>David Meger</cp:lastModifiedBy>
  <cp:revision>1152</cp:revision>
  <dcterms:created xsi:type="dcterms:W3CDTF">2017-01-06T17:45:34Z</dcterms:created>
  <dcterms:modified xsi:type="dcterms:W3CDTF">2019-11-26T19:25:02Z</dcterms:modified>
</cp:coreProperties>
</file>